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8" r:id="rId1"/>
  </p:sldMasterIdLst>
  <p:notesMasterIdLst>
    <p:notesMasterId r:id="rId9"/>
  </p:notesMasterIdLst>
  <p:sldIdLst>
    <p:sldId id="322" r:id="rId2"/>
    <p:sldId id="315" r:id="rId3"/>
    <p:sldId id="323" r:id="rId4"/>
    <p:sldId id="326" r:id="rId5"/>
    <p:sldId id="327" r:id="rId6"/>
    <p:sldId id="328" r:id="rId7"/>
    <p:sldId id="32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B6BBEF7-9717-4733-A929-535518E6EBF6}">
          <p14:sldIdLst>
            <p14:sldId id="322"/>
          </p14:sldIdLst>
        </p14:section>
        <p14:section name="Author Your Presentation" id="{16378913-E5ED-4281-BAF5-F1F938CB0BED}">
          <p14:sldIdLst>
            <p14:sldId id="315"/>
            <p14:sldId id="323"/>
            <p14:sldId id="326"/>
            <p14:sldId id="327"/>
            <p14:sldId id="328"/>
            <p14:sldId id="325"/>
          </p14:sldIdLst>
        </p14:section>
        <p14:section name="Enrich Your Presentation" id="{E2D565D1-BA5E-44E6-A40E-50A644912248}">
          <p14:sldIdLst/>
        </p14:section>
        <p14:section name="Share Your Presentation" id="{71D59651-8EFA-4415-9623-98B4C4A8699C}">
          <p14:sldIdLst/>
        </p14:section>
        <p14:section name="What's Your Message?" id="{3DAC647D-1BDE-4B25-A7F1-4DBC272CFF2F}">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4" autoAdjust="0"/>
    <p:restoredTop sz="80464" autoAdjust="0"/>
  </p:normalViewPr>
  <p:slideViewPr>
    <p:cSldViewPr>
      <p:cViewPr>
        <p:scale>
          <a:sx n="76" d="100"/>
          <a:sy n="76" d="100"/>
        </p:scale>
        <p:origin x="-2197" y="-192"/>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CD6453-2DAD-1A4A-89BC-D9BDC23FD3CC}" type="doc">
      <dgm:prSet loTypeId="urn:microsoft.com/office/officeart/2005/8/layout/radial4" loCatId="" qsTypeId="urn:microsoft.com/office/officeart/2005/8/quickstyle/simple5" qsCatId="simple" csTypeId="urn:microsoft.com/office/officeart/2005/8/colors/accent0_3" csCatId="mainScheme" phldr="1"/>
      <dgm:spPr/>
      <dgm:t>
        <a:bodyPr/>
        <a:lstStyle/>
        <a:p>
          <a:endParaRPr lang="en-US"/>
        </a:p>
      </dgm:t>
    </dgm:pt>
    <dgm:pt modelId="{FB6963BF-6847-9E4D-ACAA-E5F0AA46BA99}">
      <dgm:prSet phldrT="[Text]" custT="1"/>
      <dgm:spPr/>
      <dgm:t>
        <a:bodyPr/>
        <a:lstStyle/>
        <a:p>
          <a:pPr>
            <a:lnSpc>
              <a:spcPct val="110000"/>
            </a:lnSpc>
          </a:pPr>
          <a:r>
            <a:rPr lang="ru-RU" sz="1800" b="1" dirty="0" smtClean="0"/>
            <a:t>ИНФОРМАЦИОННО-МЕДИЙНОЕ</a:t>
          </a:r>
          <a:endParaRPr lang="en-US" sz="1800" b="1" dirty="0"/>
        </a:p>
      </dgm:t>
    </dgm:pt>
    <dgm:pt modelId="{978E0273-0290-2245-A25E-3CB8CA6E82C5}" type="parTrans" cxnId="{9A579A37-9A71-7B41-B3B7-30A730ED08F1}">
      <dgm:prSet/>
      <dgm:spPr/>
      <dgm:t>
        <a:bodyPr/>
        <a:lstStyle/>
        <a:p>
          <a:endParaRPr lang="en-US"/>
        </a:p>
      </dgm:t>
    </dgm:pt>
    <dgm:pt modelId="{E000AD54-B85B-314A-A95D-022DE3577D66}" type="sibTrans" cxnId="{9A579A37-9A71-7B41-B3B7-30A730ED08F1}">
      <dgm:prSet/>
      <dgm:spPr/>
      <dgm:t>
        <a:bodyPr/>
        <a:lstStyle/>
        <a:p>
          <a:endParaRPr lang="en-US"/>
        </a:p>
      </dgm:t>
    </dgm:pt>
    <dgm:pt modelId="{41C3E589-8F07-2747-943B-E5325C3DF565}">
      <dgm:prSet phldrT="[Text]" custT="1"/>
      <dgm:spPr/>
      <dgm:t>
        <a:bodyPr/>
        <a:lstStyle/>
        <a:p>
          <a:pPr>
            <a:lnSpc>
              <a:spcPct val="110000"/>
            </a:lnSpc>
          </a:pPr>
          <a:r>
            <a:rPr lang="ru-RU" sz="1800" b="1" dirty="0" smtClean="0"/>
            <a:t>ЛИЧНОСТНОЕ РАЗВИТИЕ</a:t>
          </a:r>
          <a:endParaRPr lang="en-US" sz="1800" b="1" dirty="0"/>
        </a:p>
      </dgm:t>
    </dgm:pt>
    <dgm:pt modelId="{2A144989-0CB1-8E44-A1C1-F84954E6A3FB}" type="parTrans" cxnId="{D26AE151-40F6-4D45-B3A8-10EAD90566C3}">
      <dgm:prSet/>
      <dgm:spPr/>
      <dgm:t>
        <a:bodyPr/>
        <a:lstStyle/>
        <a:p>
          <a:endParaRPr lang="en-US"/>
        </a:p>
      </dgm:t>
    </dgm:pt>
    <dgm:pt modelId="{516745CC-D8EB-E949-BD8B-BCB8A9660A3D}" type="sibTrans" cxnId="{D26AE151-40F6-4D45-B3A8-10EAD90566C3}">
      <dgm:prSet/>
      <dgm:spPr/>
      <dgm:t>
        <a:bodyPr/>
        <a:lstStyle/>
        <a:p>
          <a:endParaRPr lang="en-US"/>
        </a:p>
      </dgm:t>
    </dgm:pt>
    <dgm:pt modelId="{95FB58FF-4F71-F54E-88F5-FB577A723368}">
      <dgm:prSet phldrT="[Text]" custT="1"/>
      <dgm:spPr/>
      <dgm:t>
        <a:bodyPr/>
        <a:lstStyle/>
        <a:p>
          <a:pPr>
            <a:lnSpc>
              <a:spcPct val="110000"/>
            </a:lnSpc>
          </a:pPr>
          <a:r>
            <a:rPr lang="ru-RU" sz="1800" b="1" dirty="0" smtClean="0"/>
            <a:t>ГРАЖДАНСКАЯ АКТИВНОСТЬ</a:t>
          </a:r>
          <a:endParaRPr lang="en-US" sz="1800" b="1" dirty="0"/>
        </a:p>
      </dgm:t>
    </dgm:pt>
    <dgm:pt modelId="{F29551C7-AA65-F146-B42D-E16C46BB01C6}" type="parTrans" cxnId="{BE393710-5CCC-904C-B415-F3E28B419905}">
      <dgm:prSet/>
      <dgm:spPr/>
      <dgm:t>
        <a:bodyPr/>
        <a:lstStyle/>
        <a:p>
          <a:endParaRPr lang="en-US"/>
        </a:p>
      </dgm:t>
    </dgm:pt>
    <dgm:pt modelId="{D131C0A9-D2CF-954A-B696-AFD15C35CAFC}" type="sibTrans" cxnId="{BE393710-5CCC-904C-B415-F3E28B419905}">
      <dgm:prSet/>
      <dgm:spPr/>
      <dgm:t>
        <a:bodyPr/>
        <a:lstStyle/>
        <a:p>
          <a:endParaRPr lang="en-US"/>
        </a:p>
      </dgm:t>
    </dgm:pt>
    <dgm:pt modelId="{D4E6DE24-DA43-D340-B75E-36B05193D6DA}">
      <dgm:prSet custT="1"/>
      <dgm:spPr/>
      <dgm:t>
        <a:bodyPr/>
        <a:lstStyle/>
        <a:p>
          <a:pPr>
            <a:lnSpc>
              <a:spcPct val="110000"/>
            </a:lnSpc>
          </a:pPr>
          <a:r>
            <a:rPr lang="ru-RU" sz="1800" b="1" dirty="0" smtClean="0"/>
            <a:t>ВОЕННО-ПАТРИОТИЧЕСКОЕ</a:t>
          </a:r>
          <a:endParaRPr lang="en-US" sz="1800" b="1" dirty="0"/>
        </a:p>
      </dgm:t>
    </dgm:pt>
    <dgm:pt modelId="{6E3DF588-78B2-4C4B-BF83-CDCE1627328C}" type="parTrans" cxnId="{AD9A503A-FE5B-BB40-8218-50BD5CD72F51}">
      <dgm:prSet/>
      <dgm:spPr/>
      <dgm:t>
        <a:bodyPr/>
        <a:lstStyle/>
        <a:p>
          <a:endParaRPr lang="en-US"/>
        </a:p>
      </dgm:t>
    </dgm:pt>
    <dgm:pt modelId="{E5100F01-9703-D34D-A2AA-748E19CEA09F}" type="sibTrans" cxnId="{AD9A503A-FE5B-BB40-8218-50BD5CD72F51}">
      <dgm:prSet/>
      <dgm:spPr/>
      <dgm:t>
        <a:bodyPr/>
        <a:lstStyle/>
        <a:p>
          <a:endParaRPr lang="en-US"/>
        </a:p>
      </dgm:t>
    </dgm:pt>
    <dgm:pt modelId="{A866CDA3-5407-0840-BCCA-9050FD5156EB}">
      <dgm:prSet phldrT="[Text]" custT="1"/>
      <dgm:spPr>
        <a:solidFill>
          <a:srgbClr val="800000"/>
        </a:solidFill>
      </dgm:spPr>
      <dgm:t>
        <a:bodyPr/>
        <a:lstStyle/>
        <a:p>
          <a:pPr>
            <a:lnSpc>
              <a:spcPct val="110000"/>
            </a:lnSpc>
          </a:pPr>
          <a:r>
            <a:rPr lang="ru-RU" sz="1800" b="1" dirty="0" smtClean="0"/>
            <a:t>ЧЕТЫРЕ НАПРАВЛЕНИЯ ДЕЯТЕЛЬНОСТИ ОРГАНИЗАЦИИ</a:t>
          </a:r>
          <a:endParaRPr lang="en-US" sz="1800" b="1" dirty="0" smtClean="0"/>
        </a:p>
      </dgm:t>
    </dgm:pt>
    <dgm:pt modelId="{7B9FEBE3-7B8C-F44C-AC52-160159B3E0F0}" type="sibTrans" cxnId="{31ACA360-6CE8-A548-A42E-31D3E53994BC}">
      <dgm:prSet/>
      <dgm:spPr/>
      <dgm:t>
        <a:bodyPr/>
        <a:lstStyle/>
        <a:p>
          <a:endParaRPr lang="en-US"/>
        </a:p>
      </dgm:t>
    </dgm:pt>
    <dgm:pt modelId="{E6F5E113-F8B3-FF47-88C2-DC8A36983CC6}" type="parTrans" cxnId="{31ACA360-6CE8-A548-A42E-31D3E53994BC}">
      <dgm:prSet/>
      <dgm:spPr/>
      <dgm:t>
        <a:bodyPr/>
        <a:lstStyle/>
        <a:p>
          <a:endParaRPr lang="en-US"/>
        </a:p>
      </dgm:t>
    </dgm:pt>
    <dgm:pt modelId="{69D871D7-CB1C-A443-971F-CE9C634F8B85}" type="pres">
      <dgm:prSet presAssocID="{CDCD6453-2DAD-1A4A-89BC-D9BDC23FD3CC}" presName="cycle" presStyleCnt="0">
        <dgm:presLayoutVars>
          <dgm:chMax val="1"/>
          <dgm:dir/>
          <dgm:animLvl val="ctr"/>
          <dgm:resizeHandles val="exact"/>
        </dgm:presLayoutVars>
      </dgm:prSet>
      <dgm:spPr/>
      <dgm:t>
        <a:bodyPr/>
        <a:lstStyle/>
        <a:p>
          <a:endParaRPr lang="ru-RU"/>
        </a:p>
      </dgm:t>
    </dgm:pt>
    <dgm:pt modelId="{95D14106-6CF9-9143-84AD-B48BB8B7BF1D}" type="pres">
      <dgm:prSet presAssocID="{A866CDA3-5407-0840-BCCA-9050FD5156EB}" presName="centerShape" presStyleLbl="node0" presStyleIdx="0" presStyleCnt="1" custScaleX="116278" custScaleY="96621"/>
      <dgm:spPr/>
      <dgm:t>
        <a:bodyPr/>
        <a:lstStyle/>
        <a:p>
          <a:endParaRPr lang="en-US"/>
        </a:p>
      </dgm:t>
    </dgm:pt>
    <dgm:pt modelId="{FA5A5E73-A56E-0141-B892-FCF14AD8A9D6}" type="pres">
      <dgm:prSet presAssocID="{978E0273-0290-2245-A25E-3CB8CA6E82C5}" presName="parTrans" presStyleLbl="bgSibTrans2D1" presStyleIdx="0" presStyleCnt="4"/>
      <dgm:spPr/>
      <dgm:t>
        <a:bodyPr/>
        <a:lstStyle/>
        <a:p>
          <a:endParaRPr lang="ru-RU"/>
        </a:p>
      </dgm:t>
    </dgm:pt>
    <dgm:pt modelId="{C7A56B15-9DAA-0547-A763-7FEBA796EF9C}" type="pres">
      <dgm:prSet presAssocID="{FB6963BF-6847-9E4D-ACAA-E5F0AA46BA99}" presName="node" presStyleLbl="node1" presStyleIdx="0" presStyleCnt="4" custScaleX="120398" custScaleY="55116">
        <dgm:presLayoutVars>
          <dgm:bulletEnabled val="1"/>
        </dgm:presLayoutVars>
      </dgm:prSet>
      <dgm:spPr/>
      <dgm:t>
        <a:bodyPr/>
        <a:lstStyle/>
        <a:p>
          <a:endParaRPr lang="en-US"/>
        </a:p>
      </dgm:t>
    </dgm:pt>
    <dgm:pt modelId="{C2841D99-C2CE-0644-B549-9BAC183A55CF}" type="pres">
      <dgm:prSet presAssocID="{6E3DF588-78B2-4C4B-BF83-CDCE1627328C}" presName="parTrans" presStyleLbl="bgSibTrans2D1" presStyleIdx="1" presStyleCnt="4"/>
      <dgm:spPr/>
      <dgm:t>
        <a:bodyPr/>
        <a:lstStyle/>
        <a:p>
          <a:endParaRPr lang="ru-RU"/>
        </a:p>
      </dgm:t>
    </dgm:pt>
    <dgm:pt modelId="{8362C171-9CBF-4A47-920B-540EC41839D9}" type="pres">
      <dgm:prSet presAssocID="{D4E6DE24-DA43-D340-B75E-36B05193D6DA}" presName="node" presStyleLbl="node1" presStyleIdx="1" presStyleCnt="4" custScaleX="114952" custScaleY="56084">
        <dgm:presLayoutVars>
          <dgm:bulletEnabled val="1"/>
        </dgm:presLayoutVars>
      </dgm:prSet>
      <dgm:spPr/>
      <dgm:t>
        <a:bodyPr/>
        <a:lstStyle/>
        <a:p>
          <a:endParaRPr lang="en-US"/>
        </a:p>
      </dgm:t>
    </dgm:pt>
    <dgm:pt modelId="{95A22744-EBBC-CF45-B546-AF7FEBBA6E64}" type="pres">
      <dgm:prSet presAssocID="{2A144989-0CB1-8E44-A1C1-F84954E6A3FB}" presName="parTrans" presStyleLbl="bgSibTrans2D1" presStyleIdx="2" presStyleCnt="4"/>
      <dgm:spPr/>
      <dgm:t>
        <a:bodyPr/>
        <a:lstStyle/>
        <a:p>
          <a:endParaRPr lang="ru-RU"/>
        </a:p>
      </dgm:t>
    </dgm:pt>
    <dgm:pt modelId="{C6453382-6BD0-5A42-9954-87B2F05C8D9E}" type="pres">
      <dgm:prSet presAssocID="{41C3E589-8F07-2747-943B-E5325C3DF565}" presName="node" presStyleLbl="node1" presStyleIdx="2" presStyleCnt="4" custScaleY="56084">
        <dgm:presLayoutVars>
          <dgm:bulletEnabled val="1"/>
        </dgm:presLayoutVars>
      </dgm:prSet>
      <dgm:spPr/>
      <dgm:t>
        <a:bodyPr/>
        <a:lstStyle/>
        <a:p>
          <a:endParaRPr lang="en-US"/>
        </a:p>
      </dgm:t>
    </dgm:pt>
    <dgm:pt modelId="{2E7F55B0-DE52-6D48-863D-567B582E77CA}" type="pres">
      <dgm:prSet presAssocID="{F29551C7-AA65-F146-B42D-E16C46BB01C6}" presName="parTrans" presStyleLbl="bgSibTrans2D1" presStyleIdx="3" presStyleCnt="4"/>
      <dgm:spPr/>
      <dgm:t>
        <a:bodyPr/>
        <a:lstStyle/>
        <a:p>
          <a:endParaRPr lang="ru-RU"/>
        </a:p>
      </dgm:t>
    </dgm:pt>
    <dgm:pt modelId="{0FDBE4E6-AC06-0241-BAE7-8D03C1DD9BF5}" type="pres">
      <dgm:prSet presAssocID="{95FB58FF-4F71-F54E-88F5-FB577A723368}" presName="node" presStyleLbl="node1" presStyleIdx="3" presStyleCnt="4" custScaleX="120137" custScaleY="55092" custRadScaleRad="100690" custRadScaleInc="234">
        <dgm:presLayoutVars>
          <dgm:bulletEnabled val="1"/>
        </dgm:presLayoutVars>
      </dgm:prSet>
      <dgm:spPr/>
      <dgm:t>
        <a:bodyPr/>
        <a:lstStyle/>
        <a:p>
          <a:endParaRPr lang="en-US"/>
        </a:p>
      </dgm:t>
    </dgm:pt>
  </dgm:ptLst>
  <dgm:cxnLst>
    <dgm:cxn modelId="{3DEB78DA-7FDD-1543-BCD6-42371ED0F85B}" type="presOf" srcId="{A866CDA3-5407-0840-BCCA-9050FD5156EB}" destId="{95D14106-6CF9-9143-84AD-B48BB8B7BF1D}" srcOrd="0" destOrd="0" presId="urn:microsoft.com/office/officeart/2005/8/layout/radial4"/>
    <dgm:cxn modelId="{4C36CC9C-7DBF-A347-9CF7-0383B459C012}" type="presOf" srcId="{F29551C7-AA65-F146-B42D-E16C46BB01C6}" destId="{2E7F55B0-DE52-6D48-863D-567B582E77CA}" srcOrd="0" destOrd="0" presId="urn:microsoft.com/office/officeart/2005/8/layout/radial4"/>
    <dgm:cxn modelId="{34607F76-BB15-8243-A72D-709D433122A3}" type="presOf" srcId="{D4E6DE24-DA43-D340-B75E-36B05193D6DA}" destId="{8362C171-9CBF-4A47-920B-540EC41839D9}" srcOrd="0" destOrd="0" presId="urn:microsoft.com/office/officeart/2005/8/layout/radial4"/>
    <dgm:cxn modelId="{D26AE151-40F6-4D45-B3A8-10EAD90566C3}" srcId="{A866CDA3-5407-0840-BCCA-9050FD5156EB}" destId="{41C3E589-8F07-2747-943B-E5325C3DF565}" srcOrd="2" destOrd="0" parTransId="{2A144989-0CB1-8E44-A1C1-F84954E6A3FB}" sibTransId="{516745CC-D8EB-E949-BD8B-BCB8A9660A3D}"/>
    <dgm:cxn modelId="{0DD70F91-8281-C048-B217-FE68831209AA}" type="presOf" srcId="{FB6963BF-6847-9E4D-ACAA-E5F0AA46BA99}" destId="{C7A56B15-9DAA-0547-A763-7FEBA796EF9C}" srcOrd="0" destOrd="0" presId="urn:microsoft.com/office/officeart/2005/8/layout/radial4"/>
    <dgm:cxn modelId="{E0371B2F-AF77-4142-B28F-5FFB7C42E82C}" type="presOf" srcId="{978E0273-0290-2245-A25E-3CB8CA6E82C5}" destId="{FA5A5E73-A56E-0141-B892-FCF14AD8A9D6}" srcOrd="0" destOrd="0" presId="urn:microsoft.com/office/officeart/2005/8/layout/radial4"/>
    <dgm:cxn modelId="{5C296C21-1064-E248-B14F-29A698CB81A3}" type="presOf" srcId="{6E3DF588-78B2-4C4B-BF83-CDCE1627328C}" destId="{C2841D99-C2CE-0644-B549-9BAC183A55CF}" srcOrd="0" destOrd="0" presId="urn:microsoft.com/office/officeart/2005/8/layout/radial4"/>
    <dgm:cxn modelId="{31ACA360-6CE8-A548-A42E-31D3E53994BC}" srcId="{CDCD6453-2DAD-1A4A-89BC-D9BDC23FD3CC}" destId="{A866CDA3-5407-0840-BCCA-9050FD5156EB}" srcOrd="0" destOrd="0" parTransId="{E6F5E113-F8B3-FF47-88C2-DC8A36983CC6}" sibTransId="{7B9FEBE3-7B8C-F44C-AC52-160159B3E0F0}"/>
    <dgm:cxn modelId="{51AC9C7B-B133-CB47-9EE3-BF4727457BA8}" type="presOf" srcId="{95FB58FF-4F71-F54E-88F5-FB577A723368}" destId="{0FDBE4E6-AC06-0241-BAE7-8D03C1DD9BF5}" srcOrd="0" destOrd="0" presId="urn:microsoft.com/office/officeart/2005/8/layout/radial4"/>
    <dgm:cxn modelId="{9A579A37-9A71-7B41-B3B7-30A730ED08F1}" srcId="{A866CDA3-5407-0840-BCCA-9050FD5156EB}" destId="{FB6963BF-6847-9E4D-ACAA-E5F0AA46BA99}" srcOrd="0" destOrd="0" parTransId="{978E0273-0290-2245-A25E-3CB8CA6E82C5}" sibTransId="{E000AD54-B85B-314A-A95D-022DE3577D66}"/>
    <dgm:cxn modelId="{8913AA5E-0627-7A48-B0BE-75E5BB78BB55}" type="presOf" srcId="{CDCD6453-2DAD-1A4A-89BC-D9BDC23FD3CC}" destId="{69D871D7-CB1C-A443-971F-CE9C634F8B85}" srcOrd="0" destOrd="0" presId="urn:microsoft.com/office/officeart/2005/8/layout/radial4"/>
    <dgm:cxn modelId="{C8195948-91EA-3947-98AF-399BDACD372B}" type="presOf" srcId="{2A144989-0CB1-8E44-A1C1-F84954E6A3FB}" destId="{95A22744-EBBC-CF45-B546-AF7FEBBA6E64}" srcOrd="0" destOrd="0" presId="urn:microsoft.com/office/officeart/2005/8/layout/radial4"/>
    <dgm:cxn modelId="{BE393710-5CCC-904C-B415-F3E28B419905}" srcId="{A866CDA3-5407-0840-BCCA-9050FD5156EB}" destId="{95FB58FF-4F71-F54E-88F5-FB577A723368}" srcOrd="3" destOrd="0" parTransId="{F29551C7-AA65-F146-B42D-E16C46BB01C6}" sibTransId="{D131C0A9-D2CF-954A-B696-AFD15C35CAFC}"/>
    <dgm:cxn modelId="{AD9A503A-FE5B-BB40-8218-50BD5CD72F51}" srcId="{A866CDA3-5407-0840-BCCA-9050FD5156EB}" destId="{D4E6DE24-DA43-D340-B75E-36B05193D6DA}" srcOrd="1" destOrd="0" parTransId="{6E3DF588-78B2-4C4B-BF83-CDCE1627328C}" sibTransId="{E5100F01-9703-D34D-A2AA-748E19CEA09F}"/>
    <dgm:cxn modelId="{AA367730-E611-714B-8792-7485FE268B2F}" type="presOf" srcId="{41C3E589-8F07-2747-943B-E5325C3DF565}" destId="{C6453382-6BD0-5A42-9954-87B2F05C8D9E}" srcOrd="0" destOrd="0" presId="urn:microsoft.com/office/officeart/2005/8/layout/radial4"/>
    <dgm:cxn modelId="{8F75875C-76CD-2C48-B7A6-D860ACD75945}" type="presParOf" srcId="{69D871D7-CB1C-A443-971F-CE9C634F8B85}" destId="{95D14106-6CF9-9143-84AD-B48BB8B7BF1D}" srcOrd="0" destOrd="0" presId="urn:microsoft.com/office/officeart/2005/8/layout/radial4"/>
    <dgm:cxn modelId="{318B86B1-CA74-B348-91D8-8BF1D751CA41}" type="presParOf" srcId="{69D871D7-CB1C-A443-971F-CE9C634F8B85}" destId="{FA5A5E73-A56E-0141-B892-FCF14AD8A9D6}" srcOrd="1" destOrd="0" presId="urn:microsoft.com/office/officeart/2005/8/layout/radial4"/>
    <dgm:cxn modelId="{A83E5D64-9AE0-0446-BEAA-397CA78AF9B8}" type="presParOf" srcId="{69D871D7-CB1C-A443-971F-CE9C634F8B85}" destId="{C7A56B15-9DAA-0547-A763-7FEBA796EF9C}" srcOrd="2" destOrd="0" presId="urn:microsoft.com/office/officeart/2005/8/layout/radial4"/>
    <dgm:cxn modelId="{31EEC02B-155C-ED44-9C40-308AB2E213FF}" type="presParOf" srcId="{69D871D7-CB1C-A443-971F-CE9C634F8B85}" destId="{C2841D99-C2CE-0644-B549-9BAC183A55CF}" srcOrd="3" destOrd="0" presId="urn:microsoft.com/office/officeart/2005/8/layout/radial4"/>
    <dgm:cxn modelId="{8458FA76-EDBD-BE47-8E01-594B096D0D1F}" type="presParOf" srcId="{69D871D7-CB1C-A443-971F-CE9C634F8B85}" destId="{8362C171-9CBF-4A47-920B-540EC41839D9}" srcOrd="4" destOrd="0" presId="urn:microsoft.com/office/officeart/2005/8/layout/radial4"/>
    <dgm:cxn modelId="{AC617514-339D-8F4C-909E-6CAE20F7D223}" type="presParOf" srcId="{69D871D7-CB1C-A443-971F-CE9C634F8B85}" destId="{95A22744-EBBC-CF45-B546-AF7FEBBA6E64}" srcOrd="5" destOrd="0" presId="urn:microsoft.com/office/officeart/2005/8/layout/radial4"/>
    <dgm:cxn modelId="{41A4DFBA-F280-0E4E-8C28-C690B3125494}" type="presParOf" srcId="{69D871D7-CB1C-A443-971F-CE9C634F8B85}" destId="{C6453382-6BD0-5A42-9954-87B2F05C8D9E}" srcOrd="6" destOrd="0" presId="urn:microsoft.com/office/officeart/2005/8/layout/radial4"/>
    <dgm:cxn modelId="{595B8DA4-3F9D-B943-9AC0-D5F65974B746}" type="presParOf" srcId="{69D871D7-CB1C-A443-971F-CE9C634F8B85}" destId="{2E7F55B0-DE52-6D48-863D-567B582E77CA}" srcOrd="7" destOrd="0" presId="urn:microsoft.com/office/officeart/2005/8/layout/radial4"/>
    <dgm:cxn modelId="{84EA2ACF-FFD4-0E4F-9C81-F10FEE53EDC6}" type="presParOf" srcId="{69D871D7-CB1C-A443-971F-CE9C634F8B85}" destId="{0FDBE4E6-AC06-0241-BAE7-8D03C1DD9BF5}"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E67090-CA4E-1049-A6C6-11265506AC6F}"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72FC25A7-067B-EC47-9AAC-5EA082B74E9F}">
      <dgm:prSet phldrT="[Text]"/>
      <dgm:spPr/>
      <dgm:t>
        <a:bodyPr/>
        <a:lstStyle/>
        <a:p>
          <a:r>
            <a:rPr lang="ru-RU" b="1" dirty="0" smtClean="0"/>
            <a:t>Личностное развитие</a:t>
          </a:r>
          <a:endParaRPr lang="en-US" dirty="0"/>
        </a:p>
      </dgm:t>
    </dgm:pt>
    <dgm:pt modelId="{CF27CE9B-37CF-7343-A5B5-F1D36064E051}" type="parTrans" cxnId="{5B97464A-8719-0946-8D3B-5B08B4CC9DB3}">
      <dgm:prSet/>
      <dgm:spPr/>
      <dgm:t>
        <a:bodyPr/>
        <a:lstStyle/>
        <a:p>
          <a:endParaRPr lang="en-US"/>
        </a:p>
      </dgm:t>
    </dgm:pt>
    <dgm:pt modelId="{2294131D-7188-AD40-B689-8108508B9573}" type="sibTrans" cxnId="{5B97464A-8719-0946-8D3B-5B08B4CC9DB3}">
      <dgm:prSet/>
      <dgm:spPr/>
      <dgm:t>
        <a:bodyPr/>
        <a:lstStyle/>
        <a:p>
          <a:endParaRPr lang="en-US"/>
        </a:p>
      </dgm:t>
    </dgm:pt>
    <dgm:pt modelId="{2CCEAA3E-FD38-9A48-9A95-8F43ECCB4549}">
      <dgm:prSet phldrT="[Text]" custT="1"/>
      <dgm:spPr/>
      <dgm:t>
        <a:bodyPr/>
        <a:lstStyle/>
        <a:p>
          <a:r>
            <a:rPr lang="ru-RU" sz="1800" b="1" dirty="0" smtClean="0"/>
            <a:t>Популяризация здорового образа жизни среди школьников</a:t>
          </a:r>
          <a:endParaRPr lang="en-US" sz="1800" b="1" dirty="0"/>
        </a:p>
      </dgm:t>
    </dgm:pt>
    <dgm:pt modelId="{B08F5D3A-2AD5-E84D-BC1C-706D180CA288}" type="parTrans" cxnId="{4A5376D4-7431-2D4F-9982-DFFFD7C1EF38}">
      <dgm:prSet/>
      <dgm:spPr/>
      <dgm:t>
        <a:bodyPr/>
        <a:lstStyle/>
        <a:p>
          <a:endParaRPr lang="en-US"/>
        </a:p>
      </dgm:t>
    </dgm:pt>
    <dgm:pt modelId="{75BF79B5-8786-DC44-8479-EC1D6428BB46}" type="sibTrans" cxnId="{4A5376D4-7431-2D4F-9982-DFFFD7C1EF38}">
      <dgm:prSet/>
      <dgm:spPr/>
      <dgm:t>
        <a:bodyPr/>
        <a:lstStyle/>
        <a:p>
          <a:endParaRPr lang="en-US"/>
        </a:p>
      </dgm:t>
    </dgm:pt>
    <dgm:pt modelId="{90AF8B71-24F1-E04F-9174-EB254553550B}">
      <dgm:prSet phldrT="[Text]" custT="1"/>
      <dgm:spPr/>
      <dgm:t>
        <a:bodyPr/>
        <a:lstStyle/>
        <a:p>
          <a:r>
            <a:rPr lang="ru-RU" sz="1800" b="1" dirty="0" smtClean="0"/>
            <a:t>Творческое развитие</a:t>
          </a:r>
          <a:endParaRPr lang="en-US" sz="1800" b="1" dirty="0"/>
        </a:p>
      </dgm:t>
    </dgm:pt>
    <dgm:pt modelId="{034CB427-A3F7-4C43-8E3B-D1D5ABD0E30E}" type="parTrans" cxnId="{D18CDE02-BE3E-0D42-BC04-1A866363428F}">
      <dgm:prSet/>
      <dgm:spPr/>
      <dgm:t>
        <a:bodyPr/>
        <a:lstStyle/>
        <a:p>
          <a:endParaRPr lang="en-US"/>
        </a:p>
      </dgm:t>
    </dgm:pt>
    <dgm:pt modelId="{6EDC911F-A2FA-954B-95B2-7D2A8AB13E6B}" type="sibTrans" cxnId="{D18CDE02-BE3E-0D42-BC04-1A866363428F}">
      <dgm:prSet/>
      <dgm:spPr/>
      <dgm:t>
        <a:bodyPr/>
        <a:lstStyle/>
        <a:p>
          <a:endParaRPr lang="en-US"/>
        </a:p>
      </dgm:t>
    </dgm:pt>
    <dgm:pt modelId="{5A862631-BA46-D541-BBC8-D66896CEAD7C}">
      <dgm:prSet phldrT="[Text]" custT="1"/>
      <dgm:spPr/>
      <dgm:t>
        <a:bodyPr/>
        <a:lstStyle/>
        <a:p>
          <a:r>
            <a:rPr lang="ru-RU" sz="1800" b="1" dirty="0" smtClean="0"/>
            <a:t>Популяризация профессий среди школьников</a:t>
          </a:r>
          <a:endParaRPr lang="en-US" sz="1800" b="1" dirty="0"/>
        </a:p>
      </dgm:t>
    </dgm:pt>
    <dgm:pt modelId="{1CDFB90A-8636-8545-8A34-4C125475E13F}" type="parTrans" cxnId="{97B00860-0309-184B-BBFB-8C6AB9FA48B0}">
      <dgm:prSet/>
      <dgm:spPr/>
      <dgm:t>
        <a:bodyPr/>
        <a:lstStyle/>
        <a:p>
          <a:endParaRPr lang="en-US"/>
        </a:p>
      </dgm:t>
    </dgm:pt>
    <dgm:pt modelId="{57B93E85-AFE1-BF40-87AD-41844958FAC9}" type="sibTrans" cxnId="{97B00860-0309-184B-BBFB-8C6AB9FA48B0}">
      <dgm:prSet/>
      <dgm:spPr/>
      <dgm:t>
        <a:bodyPr/>
        <a:lstStyle/>
        <a:p>
          <a:endParaRPr lang="en-US"/>
        </a:p>
      </dgm:t>
    </dgm:pt>
    <dgm:pt modelId="{D0CCD8A7-E5AE-7741-A63D-E55A33A62024}" type="pres">
      <dgm:prSet presAssocID="{2BE67090-CA4E-1049-A6C6-11265506AC6F}" presName="Name0" presStyleCnt="0">
        <dgm:presLayoutVars>
          <dgm:chMax val="1"/>
          <dgm:chPref val="1"/>
          <dgm:dir/>
          <dgm:animOne val="branch"/>
          <dgm:animLvl val="lvl"/>
        </dgm:presLayoutVars>
      </dgm:prSet>
      <dgm:spPr/>
      <dgm:t>
        <a:bodyPr/>
        <a:lstStyle/>
        <a:p>
          <a:endParaRPr lang="ru-RU"/>
        </a:p>
      </dgm:t>
    </dgm:pt>
    <dgm:pt modelId="{001A5668-74D0-3F44-86D2-5EA81241A732}" type="pres">
      <dgm:prSet presAssocID="{72FC25A7-067B-EC47-9AAC-5EA082B74E9F}" presName="singleCycle" presStyleCnt="0"/>
      <dgm:spPr/>
    </dgm:pt>
    <dgm:pt modelId="{4A90407B-1ED5-3948-AB69-C0484CC36A62}" type="pres">
      <dgm:prSet presAssocID="{72FC25A7-067B-EC47-9AAC-5EA082B74E9F}" presName="singleCenter" presStyleLbl="node1" presStyleIdx="0" presStyleCnt="4" custScaleX="193179" custLinFactNeighborX="-43367" custLinFactNeighborY="-42430">
        <dgm:presLayoutVars>
          <dgm:chMax val="7"/>
          <dgm:chPref val="7"/>
        </dgm:presLayoutVars>
      </dgm:prSet>
      <dgm:spPr/>
      <dgm:t>
        <a:bodyPr/>
        <a:lstStyle/>
        <a:p>
          <a:endParaRPr lang="en-US"/>
        </a:p>
      </dgm:t>
    </dgm:pt>
    <dgm:pt modelId="{6F9FBEBC-8C6A-1C4B-9C61-BA33E2AD946A}" type="pres">
      <dgm:prSet presAssocID="{B08F5D3A-2AD5-E84D-BC1C-706D180CA288}" presName="Name56" presStyleLbl="parChTrans1D2" presStyleIdx="0" presStyleCnt="3"/>
      <dgm:spPr/>
      <dgm:t>
        <a:bodyPr/>
        <a:lstStyle/>
        <a:p>
          <a:endParaRPr lang="ru-RU"/>
        </a:p>
      </dgm:t>
    </dgm:pt>
    <dgm:pt modelId="{B2C3377F-F0A8-3045-B071-1C797100ED39}" type="pres">
      <dgm:prSet presAssocID="{2CCEAA3E-FD38-9A48-9A95-8F43ECCB4549}" presName="text0" presStyleLbl="node1" presStyleIdx="1" presStyleCnt="4" custScaleX="347762" custScaleY="156709" custRadScaleRad="111729" custRadScaleInc="77949">
        <dgm:presLayoutVars>
          <dgm:bulletEnabled val="1"/>
        </dgm:presLayoutVars>
      </dgm:prSet>
      <dgm:spPr/>
      <dgm:t>
        <a:bodyPr/>
        <a:lstStyle/>
        <a:p>
          <a:endParaRPr lang="en-US"/>
        </a:p>
      </dgm:t>
    </dgm:pt>
    <dgm:pt modelId="{4DE0B9D2-79E3-2647-BECD-F613C0A6C7C8}" type="pres">
      <dgm:prSet presAssocID="{034CB427-A3F7-4C43-8E3B-D1D5ABD0E30E}" presName="Name56" presStyleLbl="parChTrans1D2" presStyleIdx="1" presStyleCnt="3"/>
      <dgm:spPr/>
      <dgm:t>
        <a:bodyPr/>
        <a:lstStyle/>
        <a:p>
          <a:endParaRPr lang="ru-RU"/>
        </a:p>
      </dgm:t>
    </dgm:pt>
    <dgm:pt modelId="{CDC1CDD6-F0C7-8143-928A-2E0553719DC9}" type="pres">
      <dgm:prSet presAssocID="{90AF8B71-24F1-E04F-9174-EB254553550B}" presName="text0" presStyleLbl="node1" presStyleIdx="2" presStyleCnt="4" custScaleX="273136" custScaleY="86094" custRadScaleRad="72731" custRadScaleInc="-45975">
        <dgm:presLayoutVars>
          <dgm:bulletEnabled val="1"/>
        </dgm:presLayoutVars>
      </dgm:prSet>
      <dgm:spPr/>
      <dgm:t>
        <a:bodyPr/>
        <a:lstStyle/>
        <a:p>
          <a:endParaRPr lang="en-US"/>
        </a:p>
      </dgm:t>
    </dgm:pt>
    <dgm:pt modelId="{3CA9350A-1606-7449-8A34-C07E5F923F0F}" type="pres">
      <dgm:prSet presAssocID="{1CDFB90A-8636-8545-8A34-4C125475E13F}" presName="Name56" presStyleLbl="parChTrans1D2" presStyleIdx="2" presStyleCnt="3"/>
      <dgm:spPr/>
      <dgm:t>
        <a:bodyPr/>
        <a:lstStyle/>
        <a:p>
          <a:endParaRPr lang="ru-RU"/>
        </a:p>
      </dgm:t>
    </dgm:pt>
    <dgm:pt modelId="{0D1B3820-353F-1F49-9B0F-735AAA859A80}" type="pres">
      <dgm:prSet presAssocID="{5A862631-BA46-D541-BBC8-D66896CEAD7C}" presName="text0" presStyleLbl="node1" presStyleIdx="3" presStyleCnt="4" custScaleX="276614" custScaleY="141445" custRadScaleRad="90947" custRadScaleInc="32603">
        <dgm:presLayoutVars>
          <dgm:bulletEnabled val="1"/>
        </dgm:presLayoutVars>
      </dgm:prSet>
      <dgm:spPr/>
      <dgm:t>
        <a:bodyPr/>
        <a:lstStyle/>
        <a:p>
          <a:endParaRPr lang="en-US"/>
        </a:p>
      </dgm:t>
    </dgm:pt>
  </dgm:ptLst>
  <dgm:cxnLst>
    <dgm:cxn modelId="{47719C0F-F574-DF4B-962C-9560F2D0E809}" type="presOf" srcId="{90AF8B71-24F1-E04F-9174-EB254553550B}" destId="{CDC1CDD6-F0C7-8143-928A-2E0553719DC9}" srcOrd="0" destOrd="0" presId="urn:microsoft.com/office/officeart/2008/layout/RadialCluster"/>
    <dgm:cxn modelId="{E26FCDC6-994D-DC44-BB71-A82EF365B511}" type="presOf" srcId="{5A862631-BA46-D541-BBC8-D66896CEAD7C}" destId="{0D1B3820-353F-1F49-9B0F-735AAA859A80}" srcOrd="0" destOrd="0" presId="urn:microsoft.com/office/officeart/2008/layout/RadialCluster"/>
    <dgm:cxn modelId="{FEC0E07D-549C-6740-B05F-D0198A678975}" type="presOf" srcId="{B08F5D3A-2AD5-E84D-BC1C-706D180CA288}" destId="{6F9FBEBC-8C6A-1C4B-9C61-BA33E2AD946A}" srcOrd="0" destOrd="0" presId="urn:microsoft.com/office/officeart/2008/layout/RadialCluster"/>
    <dgm:cxn modelId="{5B97464A-8719-0946-8D3B-5B08B4CC9DB3}" srcId="{2BE67090-CA4E-1049-A6C6-11265506AC6F}" destId="{72FC25A7-067B-EC47-9AAC-5EA082B74E9F}" srcOrd="0" destOrd="0" parTransId="{CF27CE9B-37CF-7343-A5B5-F1D36064E051}" sibTransId="{2294131D-7188-AD40-B689-8108508B9573}"/>
    <dgm:cxn modelId="{4A5376D4-7431-2D4F-9982-DFFFD7C1EF38}" srcId="{72FC25A7-067B-EC47-9AAC-5EA082B74E9F}" destId="{2CCEAA3E-FD38-9A48-9A95-8F43ECCB4549}" srcOrd="0" destOrd="0" parTransId="{B08F5D3A-2AD5-E84D-BC1C-706D180CA288}" sibTransId="{75BF79B5-8786-DC44-8479-EC1D6428BB46}"/>
    <dgm:cxn modelId="{D18CDE02-BE3E-0D42-BC04-1A866363428F}" srcId="{72FC25A7-067B-EC47-9AAC-5EA082B74E9F}" destId="{90AF8B71-24F1-E04F-9174-EB254553550B}" srcOrd="1" destOrd="0" parTransId="{034CB427-A3F7-4C43-8E3B-D1D5ABD0E30E}" sibTransId="{6EDC911F-A2FA-954B-95B2-7D2A8AB13E6B}"/>
    <dgm:cxn modelId="{57407C8C-699C-8D44-BCB3-96C9440F84B0}" type="presOf" srcId="{2BE67090-CA4E-1049-A6C6-11265506AC6F}" destId="{D0CCD8A7-E5AE-7741-A63D-E55A33A62024}" srcOrd="0" destOrd="0" presId="urn:microsoft.com/office/officeart/2008/layout/RadialCluster"/>
    <dgm:cxn modelId="{2CD0BF01-18A8-814E-A396-7FC1576ECC11}" type="presOf" srcId="{034CB427-A3F7-4C43-8E3B-D1D5ABD0E30E}" destId="{4DE0B9D2-79E3-2647-BECD-F613C0A6C7C8}" srcOrd="0" destOrd="0" presId="urn:microsoft.com/office/officeart/2008/layout/RadialCluster"/>
    <dgm:cxn modelId="{97B00860-0309-184B-BBFB-8C6AB9FA48B0}" srcId="{72FC25A7-067B-EC47-9AAC-5EA082B74E9F}" destId="{5A862631-BA46-D541-BBC8-D66896CEAD7C}" srcOrd="2" destOrd="0" parTransId="{1CDFB90A-8636-8545-8A34-4C125475E13F}" sibTransId="{57B93E85-AFE1-BF40-87AD-41844958FAC9}"/>
    <dgm:cxn modelId="{4E4944E3-739B-6745-83A7-A027D713576E}" type="presOf" srcId="{1CDFB90A-8636-8545-8A34-4C125475E13F}" destId="{3CA9350A-1606-7449-8A34-C07E5F923F0F}" srcOrd="0" destOrd="0" presId="urn:microsoft.com/office/officeart/2008/layout/RadialCluster"/>
    <dgm:cxn modelId="{63B6109D-7098-3248-A080-0BD35E49DE25}" type="presOf" srcId="{72FC25A7-067B-EC47-9AAC-5EA082B74E9F}" destId="{4A90407B-1ED5-3948-AB69-C0484CC36A62}" srcOrd="0" destOrd="0" presId="urn:microsoft.com/office/officeart/2008/layout/RadialCluster"/>
    <dgm:cxn modelId="{625CD298-A961-1F47-A17E-24786FF9EC48}" type="presOf" srcId="{2CCEAA3E-FD38-9A48-9A95-8F43ECCB4549}" destId="{B2C3377F-F0A8-3045-B071-1C797100ED39}" srcOrd="0" destOrd="0" presId="urn:microsoft.com/office/officeart/2008/layout/RadialCluster"/>
    <dgm:cxn modelId="{7C829777-6B9C-484E-BC3D-F423B87FACD8}" type="presParOf" srcId="{D0CCD8A7-E5AE-7741-A63D-E55A33A62024}" destId="{001A5668-74D0-3F44-86D2-5EA81241A732}" srcOrd="0" destOrd="0" presId="urn:microsoft.com/office/officeart/2008/layout/RadialCluster"/>
    <dgm:cxn modelId="{9E4CF2D4-D1FC-264E-9678-700A3E6D9021}" type="presParOf" srcId="{001A5668-74D0-3F44-86D2-5EA81241A732}" destId="{4A90407B-1ED5-3948-AB69-C0484CC36A62}" srcOrd="0" destOrd="0" presId="urn:microsoft.com/office/officeart/2008/layout/RadialCluster"/>
    <dgm:cxn modelId="{1E9C8D09-7BB5-7140-8475-476DA865114F}" type="presParOf" srcId="{001A5668-74D0-3F44-86D2-5EA81241A732}" destId="{6F9FBEBC-8C6A-1C4B-9C61-BA33E2AD946A}" srcOrd="1" destOrd="0" presId="urn:microsoft.com/office/officeart/2008/layout/RadialCluster"/>
    <dgm:cxn modelId="{89832457-6236-4145-B249-B25B4EF9B057}" type="presParOf" srcId="{001A5668-74D0-3F44-86D2-5EA81241A732}" destId="{B2C3377F-F0A8-3045-B071-1C797100ED39}" srcOrd="2" destOrd="0" presId="urn:microsoft.com/office/officeart/2008/layout/RadialCluster"/>
    <dgm:cxn modelId="{69F00221-DBF9-F342-A327-53EAD6FD0831}" type="presParOf" srcId="{001A5668-74D0-3F44-86D2-5EA81241A732}" destId="{4DE0B9D2-79E3-2647-BECD-F613C0A6C7C8}" srcOrd="3" destOrd="0" presId="urn:microsoft.com/office/officeart/2008/layout/RadialCluster"/>
    <dgm:cxn modelId="{462EB960-4692-E047-A96A-56EED3F253CA}" type="presParOf" srcId="{001A5668-74D0-3F44-86D2-5EA81241A732}" destId="{CDC1CDD6-F0C7-8143-928A-2E0553719DC9}" srcOrd="4" destOrd="0" presId="urn:microsoft.com/office/officeart/2008/layout/RadialCluster"/>
    <dgm:cxn modelId="{26B05B9D-43F8-4641-B70E-0AA562F33D3A}" type="presParOf" srcId="{001A5668-74D0-3F44-86D2-5EA81241A732}" destId="{3CA9350A-1606-7449-8A34-C07E5F923F0F}" srcOrd="5" destOrd="0" presId="urn:microsoft.com/office/officeart/2008/layout/RadialCluster"/>
    <dgm:cxn modelId="{483B43B6-735A-4C42-9F8F-66D14D05D38A}" type="presParOf" srcId="{001A5668-74D0-3F44-86D2-5EA81241A732}" destId="{0D1B3820-353F-1F49-9B0F-735AAA859A80}"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14106-6CF9-9143-84AD-B48BB8B7BF1D}">
      <dsp:nvSpPr>
        <dsp:cNvPr id="0" name=""/>
        <dsp:cNvSpPr/>
      </dsp:nvSpPr>
      <dsp:spPr>
        <a:xfrm>
          <a:off x="2745879" y="2459806"/>
          <a:ext cx="2511918" cy="2087274"/>
        </a:xfrm>
        <a:prstGeom prst="ellipse">
          <a:avLst/>
        </a:prstGeom>
        <a:solidFill>
          <a:srgbClr val="800000"/>
        </a:soli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110000"/>
            </a:lnSpc>
            <a:spcBef>
              <a:spcPct val="0"/>
            </a:spcBef>
            <a:spcAft>
              <a:spcPct val="35000"/>
            </a:spcAft>
          </a:pPr>
          <a:r>
            <a:rPr lang="ru-RU" sz="1800" b="1" kern="1200" dirty="0" smtClean="0"/>
            <a:t>ЧЕТЫРЕ НАПРАВЛЕНИЯ ДЕЯТЕЛЬНОСТИ ОРГАНИЗАЦИИ</a:t>
          </a:r>
          <a:endParaRPr lang="en-US" sz="1800" b="1" kern="1200" dirty="0" smtClean="0"/>
        </a:p>
      </dsp:txBody>
      <dsp:txXfrm>
        <a:off x="3113741" y="2765480"/>
        <a:ext cx="1776194" cy="1475926"/>
      </dsp:txXfrm>
    </dsp:sp>
    <dsp:sp modelId="{FA5A5E73-A56E-0141-B892-FCF14AD8A9D6}">
      <dsp:nvSpPr>
        <dsp:cNvPr id="0" name=""/>
        <dsp:cNvSpPr/>
      </dsp:nvSpPr>
      <dsp:spPr>
        <a:xfrm rot="11700000">
          <a:off x="999180" y="2624049"/>
          <a:ext cx="1739167" cy="615676"/>
        </a:xfrm>
        <a:prstGeom prst="leftArrow">
          <a:avLst>
            <a:gd name="adj1" fmla="val 60000"/>
            <a:gd name="adj2" fmla="val 50000"/>
          </a:avLst>
        </a:prstGeom>
        <a:gradFill rotWithShape="0">
          <a:gsLst>
            <a:gs pos="0">
              <a:schemeClr val="dk2">
                <a:tint val="60000"/>
                <a:hueOff val="0"/>
                <a:satOff val="0"/>
                <a:lumOff val="0"/>
                <a:alphaOff val="0"/>
                <a:tint val="96000"/>
                <a:satMod val="120000"/>
                <a:lumMod val="120000"/>
              </a:schemeClr>
            </a:gs>
            <a:gs pos="100000">
              <a:schemeClr val="dk2">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tint val="60000"/>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sp>
    <dsp:sp modelId="{C7A56B15-9DAA-0547-A763-7FEBA796EF9C}">
      <dsp:nvSpPr>
        <dsp:cNvPr id="0" name=""/>
        <dsp:cNvSpPr/>
      </dsp:nvSpPr>
      <dsp:spPr>
        <a:xfrm>
          <a:off x="-206626" y="2254374"/>
          <a:ext cx="2470875" cy="904897"/>
        </a:xfrm>
        <a:prstGeom prst="roundRect">
          <a:avLst>
            <a:gd name="adj" fmla="val 10000"/>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110000"/>
            </a:lnSpc>
            <a:spcBef>
              <a:spcPct val="0"/>
            </a:spcBef>
            <a:spcAft>
              <a:spcPct val="35000"/>
            </a:spcAft>
          </a:pPr>
          <a:r>
            <a:rPr lang="ru-RU" sz="1800" b="1" kern="1200" dirty="0" smtClean="0"/>
            <a:t>ИНФОРМАЦИОННО-МЕДИЙНОЕ</a:t>
          </a:r>
          <a:endParaRPr lang="en-US" sz="1800" b="1" kern="1200" dirty="0"/>
        </a:p>
      </dsp:txBody>
      <dsp:txXfrm>
        <a:off x="-180122" y="2280878"/>
        <a:ext cx="2417867" cy="851889"/>
      </dsp:txXfrm>
    </dsp:sp>
    <dsp:sp modelId="{C2841D99-C2CE-0644-B549-9BAC183A55CF}">
      <dsp:nvSpPr>
        <dsp:cNvPr id="0" name=""/>
        <dsp:cNvSpPr/>
      </dsp:nvSpPr>
      <dsp:spPr>
        <a:xfrm rot="14700000">
          <a:off x="2154298" y="1264320"/>
          <a:ext cx="1893936" cy="615676"/>
        </a:xfrm>
        <a:prstGeom prst="leftArrow">
          <a:avLst>
            <a:gd name="adj1" fmla="val 60000"/>
            <a:gd name="adj2" fmla="val 50000"/>
          </a:avLst>
        </a:prstGeom>
        <a:gradFill rotWithShape="0">
          <a:gsLst>
            <a:gs pos="0">
              <a:schemeClr val="dk2">
                <a:tint val="60000"/>
                <a:hueOff val="0"/>
                <a:satOff val="0"/>
                <a:lumOff val="0"/>
                <a:alphaOff val="0"/>
                <a:tint val="96000"/>
                <a:satMod val="120000"/>
                <a:lumMod val="120000"/>
              </a:schemeClr>
            </a:gs>
            <a:gs pos="100000">
              <a:schemeClr val="dk2">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tint val="60000"/>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sp>
    <dsp:sp modelId="{8362C171-9CBF-4A47-920B-540EC41839D9}">
      <dsp:nvSpPr>
        <dsp:cNvPr id="0" name=""/>
        <dsp:cNvSpPr/>
      </dsp:nvSpPr>
      <dsp:spPr>
        <a:xfrm>
          <a:off x="1521505" y="253519"/>
          <a:ext cx="2359109" cy="920790"/>
        </a:xfrm>
        <a:prstGeom prst="roundRect">
          <a:avLst>
            <a:gd name="adj" fmla="val 10000"/>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110000"/>
            </a:lnSpc>
            <a:spcBef>
              <a:spcPct val="0"/>
            </a:spcBef>
            <a:spcAft>
              <a:spcPct val="35000"/>
            </a:spcAft>
          </a:pPr>
          <a:r>
            <a:rPr lang="ru-RU" sz="1800" b="1" kern="1200" dirty="0" smtClean="0"/>
            <a:t>ВОЕННО-ПАТРИОТИЧЕСКОЕ</a:t>
          </a:r>
          <a:endParaRPr lang="en-US" sz="1800" b="1" kern="1200" dirty="0"/>
        </a:p>
      </dsp:txBody>
      <dsp:txXfrm>
        <a:off x="1548474" y="280488"/>
        <a:ext cx="2305171" cy="866852"/>
      </dsp:txXfrm>
    </dsp:sp>
    <dsp:sp modelId="{95A22744-EBBC-CF45-B546-AF7FEBBA6E64}">
      <dsp:nvSpPr>
        <dsp:cNvPr id="0" name=""/>
        <dsp:cNvSpPr/>
      </dsp:nvSpPr>
      <dsp:spPr>
        <a:xfrm rot="17700000">
          <a:off x="3955443" y="1264320"/>
          <a:ext cx="1893936" cy="615676"/>
        </a:xfrm>
        <a:prstGeom prst="leftArrow">
          <a:avLst>
            <a:gd name="adj1" fmla="val 60000"/>
            <a:gd name="adj2" fmla="val 50000"/>
          </a:avLst>
        </a:prstGeom>
        <a:gradFill rotWithShape="0">
          <a:gsLst>
            <a:gs pos="0">
              <a:schemeClr val="dk2">
                <a:tint val="60000"/>
                <a:hueOff val="0"/>
                <a:satOff val="0"/>
                <a:lumOff val="0"/>
                <a:alphaOff val="0"/>
                <a:tint val="96000"/>
                <a:satMod val="120000"/>
                <a:lumMod val="120000"/>
              </a:schemeClr>
            </a:gs>
            <a:gs pos="100000">
              <a:schemeClr val="dk2">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tint val="60000"/>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sp>
    <dsp:sp modelId="{C6453382-6BD0-5A42-9954-87B2F05C8D9E}">
      <dsp:nvSpPr>
        <dsp:cNvPr id="0" name=""/>
        <dsp:cNvSpPr/>
      </dsp:nvSpPr>
      <dsp:spPr>
        <a:xfrm>
          <a:off x="4276489" y="253519"/>
          <a:ext cx="2052256" cy="920790"/>
        </a:xfrm>
        <a:prstGeom prst="roundRect">
          <a:avLst>
            <a:gd name="adj" fmla="val 10000"/>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110000"/>
            </a:lnSpc>
            <a:spcBef>
              <a:spcPct val="0"/>
            </a:spcBef>
            <a:spcAft>
              <a:spcPct val="35000"/>
            </a:spcAft>
          </a:pPr>
          <a:r>
            <a:rPr lang="ru-RU" sz="1800" b="1" kern="1200" dirty="0" smtClean="0"/>
            <a:t>ЛИЧНОСТНОЕ РАЗВИТИЕ</a:t>
          </a:r>
          <a:endParaRPr lang="en-US" sz="1800" b="1" kern="1200" dirty="0"/>
        </a:p>
      </dsp:txBody>
      <dsp:txXfrm>
        <a:off x="4303458" y="280488"/>
        <a:ext cx="1998318" cy="866852"/>
      </dsp:txXfrm>
    </dsp:sp>
    <dsp:sp modelId="{2E7F55B0-DE52-6D48-863D-567B582E77CA}">
      <dsp:nvSpPr>
        <dsp:cNvPr id="0" name=""/>
        <dsp:cNvSpPr/>
      </dsp:nvSpPr>
      <dsp:spPr>
        <a:xfrm rot="20700007">
          <a:off x="5265331" y="2624053"/>
          <a:ext cx="1739165" cy="615676"/>
        </a:xfrm>
        <a:prstGeom prst="leftArrow">
          <a:avLst>
            <a:gd name="adj1" fmla="val 60000"/>
            <a:gd name="adj2" fmla="val 50000"/>
          </a:avLst>
        </a:prstGeom>
        <a:gradFill rotWithShape="0">
          <a:gsLst>
            <a:gs pos="0">
              <a:schemeClr val="dk2">
                <a:tint val="60000"/>
                <a:hueOff val="0"/>
                <a:satOff val="0"/>
                <a:lumOff val="0"/>
                <a:alphaOff val="0"/>
                <a:tint val="96000"/>
                <a:satMod val="120000"/>
                <a:lumMod val="120000"/>
              </a:schemeClr>
            </a:gs>
            <a:gs pos="100000">
              <a:schemeClr val="dk2">
                <a:tint val="60000"/>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tint val="60000"/>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sp>
    <dsp:sp modelId="{0FDBE4E6-AC06-0241-BAE7-8D03C1DD9BF5}">
      <dsp:nvSpPr>
        <dsp:cNvPr id="0" name=""/>
        <dsp:cNvSpPr/>
      </dsp:nvSpPr>
      <dsp:spPr>
        <a:xfrm>
          <a:off x="5742107" y="2254577"/>
          <a:ext cx="2465519" cy="904503"/>
        </a:xfrm>
        <a:prstGeom prst="roundRect">
          <a:avLst>
            <a:gd name="adj" fmla="val 10000"/>
          </a:avLst>
        </a:prstGeom>
        <a:gradFill rotWithShape="0">
          <a:gsLst>
            <a:gs pos="0">
              <a:schemeClr val="dk2">
                <a:hueOff val="0"/>
                <a:satOff val="0"/>
                <a:lumOff val="0"/>
                <a:alphaOff val="0"/>
                <a:tint val="96000"/>
                <a:satMod val="120000"/>
                <a:lumMod val="120000"/>
              </a:schemeClr>
            </a:gs>
            <a:gs pos="100000">
              <a:schemeClr val="dk2">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dk2">
              <a:hueOff val="0"/>
              <a:satOff val="0"/>
              <a:lumOff val="0"/>
              <a:alphaOff val="0"/>
              <a:shade val="25000"/>
              <a:satMod val="18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110000"/>
            </a:lnSpc>
            <a:spcBef>
              <a:spcPct val="0"/>
            </a:spcBef>
            <a:spcAft>
              <a:spcPct val="35000"/>
            </a:spcAft>
          </a:pPr>
          <a:r>
            <a:rPr lang="ru-RU" sz="1800" b="1" kern="1200" dirty="0" smtClean="0"/>
            <a:t>ГРАЖДАНСКАЯ АКТИВНОСТЬ</a:t>
          </a:r>
          <a:endParaRPr lang="en-US" sz="1800" b="1" kern="1200" dirty="0"/>
        </a:p>
      </dsp:txBody>
      <dsp:txXfrm>
        <a:off x="5768599" y="2281069"/>
        <a:ext cx="2412535" cy="8515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0407B-1ED5-3948-AB69-C0484CC36A62}">
      <dsp:nvSpPr>
        <dsp:cNvPr id="0" name=""/>
        <dsp:cNvSpPr/>
      </dsp:nvSpPr>
      <dsp:spPr>
        <a:xfrm>
          <a:off x="234784" y="308641"/>
          <a:ext cx="2187925" cy="1132589"/>
        </a:xfrm>
        <a:prstGeom prst="roundRect">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ru-RU" sz="2800" b="1" kern="1200" dirty="0" smtClean="0"/>
            <a:t>Личностное развитие</a:t>
          </a:r>
          <a:endParaRPr lang="en-US" sz="2800" kern="1200" dirty="0"/>
        </a:p>
      </dsp:txBody>
      <dsp:txXfrm>
        <a:off x="290072" y="363929"/>
        <a:ext cx="2077349" cy="1022013"/>
      </dsp:txXfrm>
    </dsp:sp>
    <dsp:sp modelId="{6F9FBEBC-8C6A-1C4B-9C61-BA33E2AD946A}">
      <dsp:nvSpPr>
        <dsp:cNvPr id="0" name=""/>
        <dsp:cNvSpPr/>
      </dsp:nvSpPr>
      <dsp:spPr>
        <a:xfrm rot="170230">
          <a:off x="2422395" y="941851"/>
          <a:ext cx="513130" cy="0"/>
        </a:xfrm>
        <a:custGeom>
          <a:avLst/>
          <a:gdLst/>
          <a:ahLst/>
          <a:cxnLst/>
          <a:rect l="0" t="0" r="0" b="0"/>
          <a:pathLst>
            <a:path>
              <a:moveTo>
                <a:pt x="0" y="0"/>
              </a:moveTo>
              <a:lnTo>
                <a:pt x="513130"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2C3377F-F0A8-3045-B071-1C797100ED39}">
      <dsp:nvSpPr>
        <dsp:cNvPr id="0" name=""/>
        <dsp:cNvSpPr/>
      </dsp:nvSpPr>
      <dsp:spPr>
        <a:xfrm>
          <a:off x="2935212" y="425359"/>
          <a:ext cx="2638940" cy="1189162"/>
        </a:xfrm>
        <a:prstGeom prst="roundRect">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ru-RU" sz="1800" b="1" kern="1200" dirty="0" smtClean="0"/>
            <a:t>Популяризация здорового образа жизни среди школьников</a:t>
          </a:r>
          <a:endParaRPr lang="en-US" sz="1800" b="1" kern="1200" dirty="0"/>
        </a:p>
      </dsp:txBody>
      <dsp:txXfrm>
        <a:off x="2993262" y="483409"/>
        <a:ext cx="2522840" cy="1073062"/>
      </dsp:txXfrm>
    </dsp:sp>
    <dsp:sp modelId="{4DE0B9D2-79E3-2647-BECD-F613C0A6C7C8}">
      <dsp:nvSpPr>
        <dsp:cNvPr id="0" name=""/>
        <dsp:cNvSpPr/>
      </dsp:nvSpPr>
      <dsp:spPr>
        <a:xfrm rot="1732858">
          <a:off x="2273365" y="1759778"/>
          <a:ext cx="1319059" cy="0"/>
        </a:xfrm>
        <a:custGeom>
          <a:avLst/>
          <a:gdLst/>
          <a:ahLst/>
          <a:cxnLst/>
          <a:rect l="0" t="0" r="0" b="0"/>
          <a:pathLst>
            <a:path>
              <a:moveTo>
                <a:pt x="0" y="0"/>
              </a:moveTo>
              <a:lnTo>
                <a:pt x="1319059"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DC1CDD6-F0C7-8143-928A-2E0553719DC9}">
      <dsp:nvSpPr>
        <dsp:cNvPr id="0" name=""/>
        <dsp:cNvSpPr/>
      </dsp:nvSpPr>
      <dsp:spPr>
        <a:xfrm>
          <a:off x="3066270" y="2078326"/>
          <a:ext cx="2072651" cy="653311"/>
        </a:xfrm>
        <a:prstGeom prst="roundRect">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ru-RU" sz="1800" b="1" kern="1200" dirty="0" smtClean="0"/>
            <a:t>Творческое развитие</a:t>
          </a:r>
          <a:endParaRPr lang="en-US" sz="1800" b="1" kern="1200" dirty="0"/>
        </a:p>
      </dsp:txBody>
      <dsp:txXfrm>
        <a:off x="3098162" y="2110218"/>
        <a:ext cx="2008867" cy="589527"/>
      </dsp:txXfrm>
    </dsp:sp>
    <dsp:sp modelId="{3CA9350A-1606-7449-8A34-C07E5F923F0F}">
      <dsp:nvSpPr>
        <dsp:cNvPr id="0" name=""/>
        <dsp:cNvSpPr/>
      </dsp:nvSpPr>
      <dsp:spPr>
        <a:xfrm rot="5491841">
          <a:off x="974429" y="1771474"/>
          <a:ext cx="660722" cy="0"/>
        </a:xfrm>
        <a:custGeom>
          <a:avLst/>
          <a:gdLst/>
          <a:ahLst/>
          <a:cxnLst/>
          <a:rect l="0" t="0" r="0" b="0"/>
          <a:pathLst>
            <a:path>
              <a:moveTo>
                <a:pt x="0" y="0"/>
              </a:moveTo>
              <a:lnTo>
                <a:pt x="660722"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D1B3820-353F-1F49-9B0F-735AAA859A80}">
      <dsp:nvSpPr>
        <dsp:cNvPr id="0" name=""/>
        <dsp:cNvSpPr/>
      </dsp:nvSpPr>
      <dsp:spPr>
        <a:xfrm>
          <a:off x="232103" y="2101718"/>
          <a:ext cx="2099044" cy="1073334"/>
        </a:xfrm>
        <a:prstGeom prst="roundRect">
          <a:avLst/>
        </a:prstGeom>
        <a:gradFill rotWithShape="0">
          <a:gsLst>
            <a:gs pos="0">
              <a:schemeClr val="accent1">
                <a:hueOff val="0"/>
                <a:satOff val="0"/>
                <a:lumOff val="0"/>
                <a:alphaOff val="0"/>
                <a:tint val="96000"/>
                <a:satMod val="120000"/>
                <a:lumMod val="120000"/>
              </a:schemeClr>
            </a:gs>
            <a:gs pos="100000">
              <a:schemeClr val="accent1">
                <a:hueOff val="0"/>
                <a:satOff val="0"/>
                <a:lumOff val="0"/>
                <a:alphaOff val="0"/>
                <a:shade val="89000"/>
                <a:lumMod val="90000"/>
              </a:schemeClr>
            </a:gs>
          </a:gsLst>
          <a:lin ang="5400000" scaled="0"/>
        </a:gradFill>
        <a:ln>
          <a:noFill/>
        </a:ln>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ru-RU" sz="1800" b="1" kern="1200" dirty="0" smtClean="0"/>
            <a:t>Популяризация профессий среди школьников</a:t>
          </a:r>
          <a:endParaRPr lang="en-US" sz="1800" b="1" kern="1200" dirty="0"/>
        </a:p>
      </dsp:txBody>
      <dsp:txXfrm>
        <a:off x="284499" y="2154114"/>
        <a:ext cx="1994252" cy="96854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8/18/2016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3264173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like to speak spontaneously, so I use PowerPoint as an outline to keep me on track. It’s best to keep your PowerPoint text brief, simply reinforcing key points you will talk about at more length. You can use this slide template to convey a series of steps or related points in a short format.</a:t>
            </a:r>
          </a:p>
        </p:txBody>
      </p:sp>
      <p:sp>
        <p:nvSpPr>
          <p:cNvPr id="4" name="Slide Number Placeholder 3"/>
          <p:cNvSpPr>
            <a:spLocks noGrp="1"/>
          </p:cNvSpPr>
          <p:nvPr>
            <p:ph type="sldNum" sz="quarter" idx="10"/>
          </p:nvPr>
        </p:nvSpPr>
        <p:spPr/>
        <p:txBody>
          <a:bodyPr/>
          <a:lstStyle/>
          <a:p>
            <a:fld id="{9349FF08-FF76-4533-AFD1-03448A6ADE0A}" type="slidenum">
              <a:rPr lang="en-US" smtClean="0"/>
              <a:pPr/>
              <a:t>1</a:t>
            </a:fld>
            <a:endParaRPr lang="en-US"/>
          </a:p>
        </p:txBody>
      </p:sp>
    </p:spTree>
    <p:extLst>
      <p:ext uri="{BB962C8B-B14F-4D97-AF65-F5344CB8AC3E}">
        <p14:creationId xmlns:p14="http://schemas.microsoft.com/office/powerpoint/2010/main" val="723734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3</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like to speak spontaneously, so I use PowerPoint as an outline to keep me on track. It’s best to keep your PowerPoint text brief, simply reinforcing key points you will talk about at more length. You can use this slide template to convey a series of steps or related points in a short format.</a:t>
            </a:r>
          </a:p>
        </p:txBody>
      </p:sp>
      <p:sp>
        <p:nvSpPr>
          <p:cNvPr id="4" name="Slide Number Placeholder 3"/>
          <p:cNvSpPr>
            <a:spLocks noGrp="1"/>
          </p:cNvSpPr>
          <p:nvPr>
            <p:ph type="sldNum" sz="quarter" idx="10"/>
          </p:nvPr>
        </p:nvSpPr>
        <p:spPr/>
        <p:txBody>
          <a:bodyPr/>
          <a:lstStyle/>
          <a:p>
            <a:fld id="{9349FF08-FF76-4533-AFD1-03448A6ADE0A}" type="slidenum">
              <a:rPr lang="en-US" smtClean="0"/>
              <a:pPr/>
              <a:t>7</a:t>
            </a:fld>
            <a:endParaRPr lang="en-US"/>
          </a:p>
        </p:txBody>
      </p:sp>
    </p:spTree>
    <p:extLst>
      <p:ext uri="{BB962C8B-B14F-4D97-AF65-F5344CB8AC3E}">
        <p14:creationId xmlns:p14="http://schemas.microsoft.com/office/powerpoint/2010/main" val="723734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Click to edit Master subtitle style</a:t>
            </a:r>
            <a:endParaRPr lang="en-US" dirty="0"/>
          </a:p>
        </p:txBody>
      </p:sp>
      <p:sp>
        <p:nvSpPr>
          <p:cNvPr id="4" name="Date Placeholder 3"/>
          <p:cNvSpPr>
            <a:spLocks noGrp="1"/>
          </p:cNvSpPr>
          <p:nvPr>
            <p:ph type="dt" sz="half" idx="10"/>
          </p:nvPr>
        </p:nvSpPr>
        <p:spPr/>
        <p:txBody>
          <a:bodyPr/>
          <a:lstStyle/>
          <a:p>
            <a:fld id="{D140825E-4A15-4D39-8176-1F07E904CB30}" type="datetimeFigureOut">
              <a:rPr lang="en-US" smtClean="0"/>
              <a:pPr/>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pic>
        <p:nvPicPr>
          <p:cNvPr id="17" name="Picture 1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18" name="Picture 1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19" name="Picture 1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20" name="Picture 1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21" name="Picture 20"/>
          <p:cNvPicPr>
            <a:picLocks/>
          </p:cNvPicPr>
          <p:nvPr userDrawn="1"/>
        </p:nvPicPr>
        <p:blipFill>
          <a:blip r:embed="rId6" cstate="print"/>
          <a:stretch>
            <a:fillRect/>
          </a:stretch>
        </p:blipFill>
        <p:spPr>
          <a:xfrm>
            <a:off x="20548" y="5089818"/>
            <a:ext cx="9098280" cy="1737360"/>
          </a:xfrm>
          <a:prstGeom prst="rect">
            <a:avLst/>
          </a:prstGeom>
        </p:spPr>
      </p:pic>
      <p:sp>
        <p:nvSpPr>
          <p:cNvPr id="22" name="Rectangle 21"/>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anim calcmode="lin" valueType="num">
                                      <p:cBhvr>
                                        <p:cTn id="16" dur="500" fill="hold"/>
                                        <p:tgtEl>
                                          <p:spTgt spid="21"/>
                                        </p:tgtEl>
                                        <p:attrNameLst>
                                          <p:attrName>ppt_x</p:attrName>
                                        </p:attrNameLst>
                                      </p:cBhvr>
                                      <p:tavLst>
                                        <p:tav tm="0">
                                          <p:val>
                                            <p:strVal val="#ppt_x"/>
                                          </p:val>
                                        </p:tav>
                                        <p:tav tm="100000">
                                          <p:val>
                                            <p:strVal val="#ppt_x"/>
                                          </p:val>
                                        </p:tav>
                                      </p:tavLst>
                                    </p:anim>
                                    <p:anim calcmode="lin" valueType="num">
                                      <p:cBhvr>
                                        <p:cTn id="17" dur="500" fill="hold"/>
                                        <p:tgtEl>
                                          <p:spTgt spid="21"/>
                                        </p:tgtEl>
                                        <p:attrNameLst>
                                          <p:attrName>ppt_y</p:attrName>
                                        </p:attrNameLst>
                                      </p:cBhvr>
                                      <p:tavLst>
                                        <p:tav tm="0">
                                          <p:val>
                                            <p:strVal val="#ppt_y+.1"/>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0-#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1+#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5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8/18/2016</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smtClean="0"/>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Emphas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8/18/2016</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with Text ">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8/18/2016</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smtClean="0"/>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8/18/2016</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en-US" smtClean="0"/>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smtClean="0"/>
              <a:t>    Click to edit Master title style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934E2-BBB6-4D34-BB01-078E9AA25260}" type="datetimeFigureOut">
              <a:rPr lang="en-US" smtClean="0"/>
              <a:pPr/>
              <a:t>8/18/2016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dirty="0" err="1" smtClean="0"/>
              <a:t>Click</a:t>
            </a:r>
            <a:r>
              <a:rPr lang="ru-RU" dirty="0" smtClean="0"/>
              <a:t> </a:t>
            </a:r>
            <a:r>
              <a:rPr lang="ru-RU" dirty="0" err="1" smtClean="0"/>
              <a:t>to</a:t>
            </a:r>
            <a:r>
              <a:rPr lang="ru-RU" dirty="0" smtClean="0"/>
              <a:t> </a:t>
            </a:r>
            <a:r>
              <a:rPr lang="ru-RU" dirty="0" err="1" smtClean="0"/>
              <a:t>edit</a:t>
            </a:r>
            <a:r>
              <a:rPr lang="ru-RU" dirty="0" smtClean="0"/>
              <a:t> </a:t>
            </a:r>
            <a:r>
              <a:rPr lang="ru-RU" dirty="0" err="1" smtClean="0"/>
              <a:t>Master</a:t>
            </a:r>
            <a:r>
              <a:rPr lang="ru-RU" dirty="0" smtClean="0"/>
              <a:t> </a:t>
            </a:r>
            <a:r>
              <a:rPr lang="ru-RU" dirty="0" err="1" smtClean="0"/>
              <a:t>text</a:t>
            </a:r>
            <a:r>
              <a:rPr lang="ru-RU" dirty="0" smtClean="0"/>
              <a:t> </a:t>
            </a:r>
            <a:r>
              <a:rPr lang="ru-RU" dirty="0" err="1" smtClean="0"/>
              <a:t>styles</a:t>
            </a:r>
            <a:endParaRPr lang="ru-RU" dirty="0" smtClean="0"/>
          </a:p>
          <a:p>
            <a:pPr lvl="1"/>
            <a:r>
              <a:rPr lang="ru-RU" dirty="0" err="1" smtClean="0"/>
              <a:t>Second</a:t>
            </a:r>
            <a:r>
              <a:rPr lang="ru-RU" dirty="0" smtClean="0"/>
              <a:t> </a:t>
            </a:r>
            <a:r>
              <a:rPr lang="ru-RU" dirty="0" err="1" smtClean="0"/>
              <a:t>level</a:t>
            </a:r>
            <a:endParaRPr lang="ru-RU" dirty="0" smtClean="0"/>
          </a:p>
          <a:p>
            <a:pPr lvl="2"/>
            <a:r>
              <a:rPr lang="ru-RU" dirty="0" err="1" smtClean="0"/>
              <a:t>Third</a:t>
            </a:r>
            <a:r>
              <a:rPr lang="ru-RU" dirty="0" smtClean="0"/>
              <a:t> </a:t>
            </a:r>
            <a:r>
              <a:rPr lang="ru-RU" dirty="0" err="1" smtClean="0"/>
              <a:t>level</a:t>
            </a:r>
            <a:endParaRPr lang="ru-RU" dirty="0" smtClean="0"/>
          </a:p>
          <a:p>
            <a:pPr lvl="3"/>
            <a:r>
              <a:rPr lang="ru-RU" dirty="0" err="1" smtClean="0"/>
              <a:t>Fourth</a:t>
            </a:r>
            <a:r>
              <a:rPr lang="ru-RU" dirty="0" smtClean="0"/>
              <a:t> </a:t>
            </a:r>
            <a:r>
              <a:rPr lang="ru-RU" dirty="0" err="1" smtClean="0"/>
              <a:t>level</a:t>
            </a:r>
            <a:endParaRPr lang="ru-RU" dirty="0" smtClean="0"/>
          </a:p>
          <a:p>
            <a:pPr lvl="4"/>
            <a:r>
              <a:rPr lang="ru-RU" dirty="0" err="1" smtClean="0"/>
              <a:t>Fifth</a:t>
            </a:r>
            <a:r>
              <a:rPr lang="ru-RU" dirty="0" smtClean="0"/>
              <a:t> </a:t>
            </a:r>
            <a:r>
              <a:rPr lang="ru-RU" dirty="0" err="1" smtClean="0"/>
              <a:t>level</a:t>
            </a:r>
            <a:endParaRPr lang="en-US" dirty="0"/>
          </a:p>
        </p:txBody>
      </p:sp>
      <p:sp>
        <p:nvSpPr>
          <p:cNvPr id="4" name="Date Placeholder 3"/>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7" name="Title 6"/>
          <p:cNvSpPr>
            <a:spLocks noGrp="1"/>
          </p:cNvSpPr>
          <p:nvPr>
            <p:ph type="title"/>
          </p:nvPr>
        </p:nvSpPr>
        <p:spPr/>
        <p:txBody>
          <a:bodyPr/>
          <a:lstStyle/>
          <a:p>
            <a:r>
              <a:rPr lang="ru-RU"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pPr/>
              <a:t>8/18/2016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15" name="Oval 14"/>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16" name="Rectangle 15"/>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
        <p:nvSpPr>
          <p:cNvPr id="17" name="Oval 16"/>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Click to edit Master title style</a:t>
            </a:r>
            <a:endParaRPr lang="en-US"/>
          </a:p>
        </p:txBody>
      </p:sp>
      <p:sp>
        <p:nvSpPr>
          <p:cNvPr id="5" name="Date Placeholder 4"/>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dirty="0"/>
          </a:p>
        </p:txBody>
      </p:sp>
      <p:sp>
        <p:nvSpPr>
          <p:cNvPr id="7" name="Date Placeholder 6"/>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Click to edit Master title style</a:t>
            </a:r>
            <a:endParaRPr lang="en-US"/>
          </a:p>
        </p:txBody>
      </p:sp>
      <p:sp>
        <p:nvSpPr>
          <p:cNvPr id="3" name="Date Placeholder 2"/>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2" cstate="print"/>
          <a:stretch>
            <a:fillRect/>
          </a:stretch>
        </p:blipFill>
        <p:spPr>
          <a:xfrm>
            <a:off x="0" y="762000"/>
            <a:ext cx="2445488"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FF934E2-BBB6-4D34-BB01-078E9AA25260}" type="datetimeFigureOut">
              <a:rPr lang="en-US" smtClean="0"/>
              <a:pPr/>
              <a:t>8/18/2016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Click to edit Master text styles</a:t>
            </a:r>
          </a:p>
        </p:txBody>
      </p:sp>
      <p:sp>
        <p:nvSpPr>
          <p:cNvPr id="5" name="Date Placeholder 4"/>
          <p:cNvSpPr>
            <a:spLocks noGrp="1"/>
          </p:cNvSpPr>
          <p:nvPr>
            <p:ph type="dt" sz="half" idx="10"/>
          </p:nvPr>
        </p:nvSpPr>
        <p:spPr/>
        <p:txBody>
          <a:bodyPr/>
          <a:lstStyle/>
          <a:p>
            <a:fld id="{A258050E-B668-4FA7-85AD-C750C80A6E9B}" type="datetimeFigureOut">
              <a:rPr lang="en-US" smtClean="0"/>
              <a:pPr/>
              <a:t>8/18/2016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Drag picture to placeholder or click icon to add</a:t>
            </a:r>
            <a:endParaRPr lang="en-US" dirty="0"/>
          </a:p>
        </p:txBody>
      </p:sp>
      <p:sp>
        <p:nvSpPr>
          <p:cNvPr id="16" name="Rectangle 15"/>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58050E-B668-4FA7-85AD-C750C80A6E9B}" type="datetimeFigureOut">
              <a:rPr lang="en-US" smtClean="0"/>
              <a:pPr/>
              <a:t>8/18/2016</a:t>
            </a:fld>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Click to edit Master text styles</a:t>
            </a:r>
          </a:p>
          <a:p>
            <a:pPr lvl="1"/>
            <a:r>
              <a:rPr lang="ru-RU" smtClean="0"/>
              <a:t>Second level</a:t>
            </a:r>
          </a:p>
          <a:p>
            <a:pPr lvl="2"/>
            <a:r>
              <a:rPr lang="ru-RU" smtClean="0"/>
              <a:t>Third level</a:t>
            </a:r>
          </a:p>
          <a:p>
            <a:pPr lvl="3"/>
            <a:r>
              <a:rPr lang="ru-RU" smtClean="0"/>
              <a:t>Fourth level</a:t>
            </a:r>
          </a:p>
          <a:p>
            <a:pPr lvl="4"/>
            <a:r>
              <a:rPr lang="ru-RU"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649" r:id="rId12"/>
    <p:sldLayoutId id="2147483661" r:id="rId13"/>
    <p:sldLayoutId id="2147483655" r:id="rId14"/>
    <p:sldLayoutId id="2147483660" r:id="rId15"/>
    <p:sldLayoutId id="2147483676" r:id="rId16"/>
    <p:sldLayoutId id="2147483658" r:id="rId17"/>
    <p:sldLayoutId id="2147483663" r:id="rId18"/>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12"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diagramQuickStyle" Target="../diagrams/quickStyle1.xml"/><Relationship Id="rId11" Type="http://schemas.openxmlformats.org/officeDocument/2006/relationships/image" Target="../media/image11.png"/><Relationship Id="rId5" Type="http://schemas.openxmlformats.org/officeDocument/2006/relationships/diagramLayout" Target="../diagrams/layout1.xml"/><Relationship Id="rId10" Type="http://schemas.openxmlformats.org/officeDocument/2006/relationships/image" Target="../media/image10.png"/><Relationship Id="rId4" Type="http://schemas.openxmlformats.org/officeDocument/2006/relationships/diagramData" Target="../diagrams/data1.xm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xml"/><Relationship Id="rId7" Type="http://schemas.openxmlformats.org/officeDocument/2006/relationships/diagramColors" Target="../diagrams/colors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743200" y="2133600"/>
            <a:ext cx="6096000" cy="2819400"/>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r">
              <a:lnSpc>
                <a:spcPct val="120000"/>
              </a:lnSpc>
            </a:pPr>
            <a:r>
              <a:rPr lang="ru-RU" b="1" dirty="0" smtClean="0">
                <a:solidFill>
                  <a:srgbClr val="FF0000"/>
                </a:solidFill>
              </a:rPr>
              <a:t>Методическое</a:t>
            </a:r>
            <a:r>
              <a:rPr lang="en-US" b="1" dirty="0" smtClean="0">
                <a:solidFill>
                  <a:srgbClr val="FF0000"/>
                </a:solidFill>
              </a:rPr>
              <a:t/>
            </a:r>
            <a:br>
              <a:rPr lang="en-US" b="1" dirty="0" smtClean="0">
                <a:solidFill>
                  <a:srgbClr val="FF0000"/>
                </a:solidFill>
              </a:rPr>
            </a:br>
            <a:r>
              <a:rPr lang="ru-RU" b="1" dirty="0" smtClean="0">
                <a:solidFill>
                  <a:srgbClr val="FF0000"/>
                </a:solidFill>
              </a:rPr>
              <a:t>обеспечение </a:t>
            </a:r>
            <a:r>
              <a:rPr lang="ru-RU" b="1" dirty="0">
                <a:solidFill>
                  <a:srgbClr val="FF0000"/>
                </a:solidFill>
              </a:rPr>
              <a:t>деятельности общественной организации «Российское движение школьников» </a:t>
            </a:r>
            <a:endParaRPr lang="en-US" b="1" dirty="0">
              <a:ln w="11430"/>
              <a:solidFill>
                <a:srgbClr val="FF0000"/>
              </a:solidFill>
              <a:effectLst>
                <a:outerShdw blurRad="50800" dist="39000" dir="5460000" algn="tl">
                  <a:srgbClr val="000000">
                    <a:alpha val="38000"/>
                  </a:srgbClr>
                </a:outerShdw>
              </a:effectLst>
              <a:latin typeface="Charcoal CY"/>
              <a:cs typeface="Charcoal CY"/>
            </a:endParaRPr>
          </a:p>
        </p:txBody>
      </p:sp>
      <p:pic>
        <p:nvPicPr>
          <p:cNvPr id="2" name="Picture 1" descr="лого РДШ.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447800"/>
            <a:ext cx="2772872" cy="3429000"/>
          </a:xfrm>
          <a:prstGeom prst="rect">
            <a:avLst/>
          </a:prstGeom>
        </p:spPr>
      </p:pic>
      <p:sp>
        <p:nvSpPr>
          <p:cNvPr id="6" name="TextBox 5"/>
          <p:cNvSpPr txBox="1"/>
          <p:nvPr/>
        </p:nvSpPr>
        <p:spPr>
          <a:xfrm>
            <a:off x="457200" y="5943600"/>
            <a:ext cx="8382000" cy="914400"/>
          </a:xfrm>
          <a:prstGeom prst="rect">
            <a:avLst/>
          </a:prstGeom>
          <a:noFill/>
        </p:spPr>
        <p:txBody>
          <a:bodyPr wrap="square" rtlCol="0">
            <a:normAutofit/>
          </a:bodyPr>
          <a:lstStyle/>
          <a:p>
            <a:endParaRPr lang="ru-RU" b="1" dirty="0">
              <a:solidFill>
                <a:schemeClr val="accent2">
                  <a:lumMod val="75000"/>
                </a:schemeClr>
              </a:solidFill>
            </a:endParaRPr>
          </a:p>
        </p:txBody>
      </p:sp>
    </p:spTree>
    <p:extLst>
      <p:ext uri="{BB962C8B-B14F-4D97-AF65-F5344CB8AC3E}">
        <p14:creationId xmlns:p14="http://schemas.microsoft.com/office/powerpoint/2010/main" val="39305741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3678067120"/>
              </p:ext>
            </p:extLst>
          </p:nvPr>
        </p:nvGraphicFramePr>
        <p:xfrm>
          <a:off x="609600" y="1371600"/>
          <a:ext cx="80010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военно-патриотическое.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28600" y="609958"/>
            <a:ext cx="2749296" cy="2742842"/>
          </a:xfrm>
          <a:prstGeom prst="rect">
            <a:avLst/>
          </a:prstGeom>
        </p:spPr>
      </p:pic>
      <p:pic>
        <p:nvPicPr>
          <p:cNvPr id="11" name="Picture 10" descr="гражданский активизм.png"/>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6189596" y="4036431"/>
            <a:ext cx="2814636" cy="2821569"/>
          </a:xfrm>
          <a:prstGeom prst="rect">
            <a:avLst/>
          </a:prstGeom>
        </p:spPr>
      </p:pic>
      <p:pic>
        <p:nvPicPr>
          <p:cNvPr id="12" name="Picture 11" descr="информационно-медийное пиктограмма.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28599" y="4041647"/>
            <a:ext cx="2819401" cy="2812963"/>
          </a:xfrm>
          <a:prstGeom prst="rect">
            <a:avLst/>
          </a:prstGeom>
        </p:spPr>
      </p:pic>
      <p:pic>
        <p:nvPicPr>
          <p:cNvPr id="13" name="Picture 12" descr="личностное развитие.png"/>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6096000" y="609600"/>
            <a:ext cx="2737104" cy="2737104"/>
          </a:xfrm>
          <a:prstGeom prst="rect">
            <a:avLst/>
          </a:prstGeom>
        </p:spPr>
      </p:pic>
    </p:spTree>
    <p:custDataLst>
      <p:tags r:id="rId1"/>
    </p:custDataLst>
    <p:extLst>
      <p:ext uri="{BB962C8B-B14F-4D97-AF65-F5344CB8AC3E}">
        <p14:creationId xmlns:p14="http://schemas.microsoft.com/office/powerpoint/2010/main" val="1170125413"/>
      </p:ext>
    </p:extLst>
  </p:cSld>
  <p:clrMapOvr>
    <a:masterClrMapping/>
  </p:clrMapOvr>
  <mc:AlternateContent xmlns:mc="http://schemas.openxmlformats.org/markup-compatibility/2006" xmlns:p14="http://schemas.microsoft.com/office/powerpoint/2010/main">
    <mc:Choice Requires="p14">
      <p:transition spd="slow" p14:dur="50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4572000"/>
            <a:ext cx="8077200" cy="1676400"/>
          </a:xfrm>
          <a:prstGeom prst="rect">
            <a:avLst/>
          </a:prstGeom>
          <a:noFill/>
        </p:spPr>
        <p:txBody>
          <a:bodyPr wrap="square" rtlCol="0">
            <a:noAutofit/>
          </a:bodyPr>
          <a:lstStyle/>
          <a:p>
            <a:r>
              <a:rPr lang="ru-RU" b="1" dirty="0"/>
              <a:t>Основными задачами направления «Личностное развитие» являются</a:t>
            </a:r>
            <a:r>
              <a:rPr lang="ru-RU" dirty="0"/>
              <a:t>: стимулирование творческой активности школьников; </a:t>
            </a:r>
            <a:endParaRPr lang="ru-RU" dirty="0" smtClean="0"/>
          </a:p>
          <a:p>
            <a:r>
              <a:rPr lang="ru-RU" dirty="0" smtClean="0"/>
              <a:t>предоставление </a:t>
            </a:r>
            <a:r>
              <a:rPr lang="ru-RU" dirty="0"/>
              <a:t>возможности школьникам реализовать свой потенциал и получить признание; </a:t>
            </a:r>
            <a:endParaRPr lang="ru-RU" dirty="0" smtClean="0"/>
          </a:p>
          <a:p>
            <a:r>
              <a:rPr lang="ru-RU" dirty="0" smtClean="0"/>
              <a:t>развитие </a:t>
            </a:r>
            <a:r>
              <a:rPr lang="ru-RU" dirty="0"/>
              <a:t>у обучающихся позитивного отношения к здоровому образу </a:t>
            </a:r>
            <a:r>
              <a:rPr lang="ru-RU" dirty="0" smtClean="0"/>
              <a:t>жизни;</a:t>
            </a:r>
          </a:p>
          <a:p>
            <a:r>
              <a:rPr lang="ru-RU" dirty="0" smtClean="0"/>
              <a:t>формирование </a:t>
            </a:r>
            <a:r>
              <a:rPr lang="ru-RU" dirty="0"/>
              <a:t>представлений о сферах трудовой деятельности, о карьере и профессиональном развитии. </a:t>
            </a:r>
          </a:p>
        </p:txBody>
      </p:sp>
      <p:sp>
        <p:nvSpPr>
          <p:cNvPr id="12" name="Rounded Rectangle 4"/>
          <p:cNvSpPr/>
          <p:nvPr/>
        </p:nvSpPr>
        <p:spPr>
          <a:xfrm>
            <a:off x="2769198" y="3878871"/>
            <a:ext cx="4215205" cy="26816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p:txBody>
      </p:sp>
      <p:graphicFrame>
        <p:nvGraphicFramePr>
          <p:cNvPr id="4" name="Diagram 3"/>
          <p:cNvGraphicFramePr/>
          <p:nvPr>
            <p:extLst>
              <p:ext uri="{D42A27DB-BD31-4B8C-83A1-F6EECF244321}">
                <p14:modId xmlns:p14="http://schemas.microsoft.com/office/powerpoint/2010/main" val="175095397"/>
              </p:ext>
            </p:extLst>
          </p:nvPr>
        </p:nvGraphicFramePr>
        <p:xfrm>
          <a:off x="3048000" y="1295400"/>
          <a:ext cx="5662949" cy="37752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личностное развитие.png"/>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76200" y="914400"/>
            <a:ext cx="3657600" cy="3657600"/>
          </a:xfrm>
          <a:prstGeom prst="rect">
            <a:avLst/>
          </a:prstGeom>
        </p:spPr>
      </p:pic>
    </p:spTree>
    <p:custDataLst>
      <p:tags r:id="rId1"/>
    </p:custDataLst>
    <p:extLst>
      <p:ext uri="{BB962C8B-B14F-4D97-AF65-F5344CB8AC3E}">
        <p14:creationId xmlns:p14="http://schemas.microsoft.com/office/powerpoint/2010/main" val="1693097316"/>
      </p:ext>
    </p:extLst>
  </p:cSld>
  <p:clrMapOvr>
    <a:masterClrMapping/>
  </p:clrMapOvr>
  <mc:AlternateContent xmlns:mc="http://schemas.openxmlformats.org/markup-compatibility/2006" xmlns:p14="http://schemas.microsoft.com/office/powerpoint/2010/main">
    <mc:Choice Requires="p14">
      <p:transition spd="slow" p14:dur="50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0400" y="2205507"/>
            <a:ext cx="5105400" cy="4267200"/>
          </a:xfrm>
          <a:prstGeom prst="rect">
            <a:avLst/>
          </a:prstGeom>
          <a:noFill/>
        </p:spPr>
        <p:txBody>
          <a:bodyPr wrap="square" rtlCol="0">
            <a:noAutofit/>
          </a:bodyPr>
          <a:lstStyle/>
          <a:p>
            <a:endParaRPr lang="ru-RU" b="1" dirty="0"/>
          </a:p>
          <a:p>
            <a:endParaRPr lang="ru-RU" b="1" dirty="0" smtClean="0"/>
          </a:p>
          <a:p>
            <a:endParaRPr lang="ru-RU" b="1" dirty="0"/>
          </a:p>
          <a:p>
            <a:endParaRPr lang="ru-RU" b="1" dirty="0" smtClean="0"/>
          </a:p>
          <a:p>
            <a:r>
              <a:rPr lang="ru-RU" b="1" dirty="0" smtClean="0"/>
              <a:t>Задачи:</a:t>
            </a:r>
          </a:p>
          <a:p>
            <a:r>
              <a:rPr lang="ru-RU" dirty="0" smtClean="0"/>
              <a:t>сформировать </a:t>
            </a:r>
            <a:r>
              <a:rPr lang="ru-RU" dirty="0"/>
              <a:t>школьную систему нормативно-правового обеспечения деятельности в области военно-патриотического воспитания; </a:t>
            </a:r>
            <a:endParaRPr lang="ru-RU" dirty="0" smtClean="0"/>
          </a:p>
          <a:p>
            <a:r>
              <a:rPr lang="ru-RU" dirty="0" smtClean="0"/>
              <a:t>организовать </a:t>
            </a:r>
            <a:r>
              <a:rPr lang="ru-RU" dirty="0"/>
              <a:t>работу военно-патриотических клубов на базе ОО и вовлечь в нее детей; </a:t>
            </a:r>
            <a:endParaRPr lang="ru-RU" dirty="0" smtClean="0"/>
          </a:p>
          <a:p>
            <a:r>
              <a:rPr lang="ru-RU" dirty="0" smtClean="0"/>
              <a:t>организовать </a:t>
            </a:r>
            <a:r>
              <a:rPr lang="ru-RU" dirty="0"/>
              <a:t>профильные события, направленные на повышение интереса у детей к службе в силовых </a:t>
            </a:r>
            <a:r>
              <a:rPr lang="ru-RU" dirty="0" smtClean="0"/>
              <a:t>подразделениях. </a:t>
            </a:r>
            <a:endParaRPr lang="ru-RU" dirty="0"/>
          </a:p>
        </p:txBody>
      </p:sp>
      <p:sp>
        <p:nvSpPr>
          <p:cNvPr id="12" name="Rounded Rectangle 4"/>
          <p:cNvSpPr/>
          <p:nvPr/>
        </p:nvSpPr>
        <p:spPr>
          <a:xfrm>
            <a:off x="2769198" y="3878871"/>
            <a:ext cx="4215205" cy="26816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p:txBody>
      </p:sp>
      <p:pic>
        <p:nvPicPr>
          <p:cNvPr id="8" name="Picture 7" descr="военно-патриотическое.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6200" y="1227786"/>
            <a:ext cx="3657600" cy="3649014"/>
          </a:xfrm>
          <a:prstGeom prst="rect">
            <a:avLst/>
          </a:prstGeom>
        </p:spPr>
      </p:pic>
      <p:grpSp>
        <p:nvGrpSpPr>
          <p:cNvPr id="5" name="Группа 4"/>
          <p:cNvGrpSpPr/>
          <p:nvPr/>
        </p:nvGrpSpPr>
        <p:grpSpPr>
          <a:xfrm>
            <a:off x="3612994" y="1524000"/>
            <a:ext cx="5150005" cy="1363014"/>
            <a:chOff x="234784" y="308641"/>
            <a:chExt cx="2187925" cy="1132589"/>
          </a:xfrm>
        </p:grpSpPr>
        <p:sp>
          <p:nvSpPr>
            <p:cNvPr id="6" name="Скругленный прямоугольник 5"/>
            <p:cNvSpPr/>
            <p:nvPr/>
          </p:nvSpPr>
          <p:spPr>
            <a:xfrm>
              <a:off x="234784" y="308641"/>
              <a:ext cx="2187925" cy="113258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7" name="Скругленный прямоугольник 4"/>
            <p:cNvSpPr/>
            <p:nvPr/>
          </p:nvSpPr>
          <p:spPr>
            <a:xfrm>
              <a:off x="290072" y="363929"/>
              <a:ext cx="2082434" cy="10220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ru-RU" sz="2800" b="1" kern="1200" dirty="0" smtClean="0"/>
                <a:t>Военно-патриотическое направление</a:t>
              </a:r>
            </a:p>
          </p:txBody>
        </p:sp>
      </p:grpSp>
    </p:spTree>
    <p:custDataLst>
      <p:tags r:id="rId1"/>
    </p:custDataLst>
    <p:extLst>
      <p:ext uri="{BB962C8B-B14F-4D97-AF65-F5344CB8AC3E}">
        <p14:creationId xmlns:p14="http://schemas.microsoft.com/office/powerpoint/2010/main" val="2938512437"/>
      </p:ext>
    </p:extLst>
  </p:cSld>
  <p:clrMapOvr>
    <a:masterClrMapping/>
  </p:clrMapOvr>
  <mc:AlternateContent xmlns:mc="http://schemas.openxmlformats.org/markup-compatibility/2006" xmlns:p14="http://schemas.microsoft.com/office/powerpoint/2010/main">
    <mc:Choice Requires="p14">
      <p:transition spd="slow" p14:dur="50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24200" y="3043307"/>
            <a:ext cx="5638800" cy="2595493"/>
          </a:xfrm>
          <a:prstGeom prst="rect">
            <a:avLst/>
          </a:prstGeom>
          <a:noFill/>
        </p:spPr>
        <p:txBody>
          <a:bodyPr wrap="square" rtlCol="0">
            <a:noAutofit/>
          </a:bodyPr>
          <a:lstStyle/>
          <a:p>
            <a:r>
              <a:rPr lang="ru-RU" b="1" dirty="0" smtClean="0"/>
              <a:t>Направления работы:</a:t>
            </a:r>
            <a:endParaRPr lang="ru-RU" sz="1700" dirty="0" smtClean="0"/>
          </a:p>
          <a:p>
            <a:pPr marL="285750" indent="-285750">
              <a:buFont typeface="Wingdings" panose="05000000000000000000" pitchFamily="2" charset="2"/>
              <a:buChar char="ü"/>
            </a:pPr>
            <a:r>
              <a:rPr lang="ru-RU" sz="1700" dirty="0" smtClean="0"/>
              <a:t>Экологическое </a:t>
            </a:r>
            <a:r>
              <a:rPr lang="ru-RU" sz="1700" dirty="0" err="1" smtClean="0"/>
              <a:t>волонтерств;о</a:t>
            </a:r>
            <a:endParaRPr lang="ru-RU" sz="1700" dirty="0" smtClean="0"/>
          </a:p>
          <a:p>
            <a:pPr marL="285750" indent="-285750">
              <a:buFont typeface="Wingdings" panose="05000000000000000000" pitchFamily="2" charset="2"/>
              <a:buChar char="ü"/>
            </a:pPr>
            <a:r>
              <a:rPr lang="ru-RU" sz="1700" dirty="0" smtClean="0"/>
              <a:t>Социальное </a:t>
            </a:r>
            <a:r>
              <a:rPr lang="ru-RU" sz="1700" dirty="0" err="1"/>
              <a:t>волонтерство</a:t>
            </a:r>
            <a:r>
              <a:rPr lang="ru-RU" sz="1700" dirty="0"/>
              <a:t>; </a:t>
            </a:r>
            <a:endParaRPr lang="ru-RU" sz="1700" dirty="0" smtClean="0"/>
          </a:p>
          <a:p>
            <a:pPr marL="285750" indent="-285750">
              <a:buFont typeface="Wingdings" panose="05000000000000000000" pitchFamily="2" charset="2"/>
              <a:buChar char="ü"/>
            </a:pPr>
            <a:r>
              <a:rPr lang="ru-RU" sz="1700" dirty="0" smtClean="0"/>
              <a:t>Культурное </a:t>
            </a:r>
            <a:r>
              <a:rPr lang="ru-RU" sz="1700" dirty="0" err="1" smtClean="0"/>
              <a:t>волонтерство</a:t>
            </a:r>
            <a:r>
              <a:rPr lang="ru-RU" sz="1700" dirty="0" smtClean="0"/>
              <a:t>;</a:t>
            </a:r>
          </a:p>
          <a:p>
            <a:pPr marL="285750" indent="-285750">
              <a:buFont typeface="Wingdings" panose="05000000000000000000" pitchFamily="2" charset="2"/>
              <a:buChar char="ü"/>
            </a:pPr>
            <a:r>
              <a:rPr lang="ru-RU" sz="1700" dirty="0" err="1" smtClean="0"/>
              <a:t>Волонтерство</a:t>
            </a:r>
            <a:r>
              <a:rPr lang="ru-RU" sz="1700" dirty="0" smtClean="0"/>
              <a:t> Победы;</a:t>
            </a:r>
          </a:p>
          <a:p>
            <a:pPr marL="285750" indent="-285750">
              <a:buFont typeface="Wingdings" panose="05000000000000000000" pitchFamily="2" charset="2"/>
              <a:buChar char="ü"/>
            </a:pPr>
            <a:r>
              <a:rPr lang="ru-RU" sz="1700" dirty="0" smtClean="0"/>
              <a:t>Событийное </a:t>
            </a:r>
            <a:r>
              <a:rPr lang="ru-RU" sz="1700" dirty="0" err="1" smtClean="0"/>
              <a:t>Волонтерство</a:t>
            </a:r>
            <a:r>
              <a:rPr lang="ru-RU" sz="1700" dirty="0" smtClean="0"/>
              <a:t>;</a:t>
            </a:r>
          </a:p>
          <a:p>
            <a:pPr marL="285750" indent="-285750">
              <a:buFont typeface="Wingdings" panose="05000000000000000000" pitchFamily="2" charset="2"/>
              <a:buChar char="ü"/>
            </a:pPr>
            <a:r>
              <a:rPr lang="ru-RU" sz="1700" dirty="0" smtClean="0"/>
              <a:t>Поисковая работа;</a:t>
            </a:r>
          </a:p>
          <a:p>
            <a:pPr marL="285750" indent="-285750">
              <a:buFont typeface="Wingdings" panose="05000000000000000000" pitchFamily="2" charset="2"/>
              <a:buChar char="ü"/>
            </a:pPr>
            <a:r>
              <a:rPr lang="ru-RU" sz="1700" dirty="0" smtClean="0"/>
              <a:t>Изучение истории и краеведения;</a:t>
            </a:r>
          </a:p>
          <a:p>
            <a:pPr marL="285750" indent="-285750">
              <a:buFont typeface="Wingdings" panose="05000000000000000000" pitchFamily="2" charset="2"/>
              <a:buChar char="ü"/>
            </a:pPr>
            <a:r>
              <a:rPr lang="ru-RU" sz="1700" dirty="0" smtClean="0"/>
              <a:t>Школа Безопасности.</a:t>
            </a:r>
          </a:p>
          <a:p>
            <a:pPr marL="285750" indent="-285750">
              <a:buFont typeface="Wingdings" panose="05000000000000000000" pitchFamily="2" charset="2"/>
              <a:buChar char="ü"/>
            </a:pPr>
            <a:endParaRPr lang="ru-RU" sz="1700" dirty="0" smtClean="0"/>
          </a:p>
          <a:p>
            <a:pPr marL="285750" indent="-285750">
              <a:buFont typeface="Wingdings" panose="05000000000000000000" pitchFamily="2" charset="2"/>
              <a:buChar char="ü"/>
            </a:pPr>
            <a:endParaRPr lang="ru-RU" sz="1700" dirty="0"/>
          </a:p>
        </p:txBody>
      </p:sp>
      <p:sp>
        <p:nvSpPr>
          <p:cNvPr id="12" name="Rounded Rectangle 4"/>
          <p:cNvSpPr/>
          <p:nvPr/>
        </p:nvSpPr>
        <p:spPr>
          <a:xfrm>
            <a:off x="2769198" y="3878871"/>
            <a:ext cx="4215205" cy="26816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p:txBody>
      </p:sp>
      <p:pic>
        <p:nvPicPr>
          <p:cNvPr id="5" name="Picture 4" descr="гражданский активизм.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6200" y="1209815"/>
            <a:ext cx="3657974" cy="3666985"/>
          </a:xfrm>
          <a:prstGeom prst="rect">
            <a:avLst/>
          </a:prstGeom>
        </p:spPr>
      </p:pic>
      <p:grpSp>
        <p:nvGrpSpPr>
          <p:cNvPr id="6" name="Группа 5"/>
          <p:cNvGrpSpPr/>
          <p:nvPr/>
        </p:nvGrpSpPr>
        <p:grpSpPr>
          <a:xfrm>
            <a:off x="3451301" y="1447800"/>
            <a:ext cx="5150005" cy="1363014"/>
            <a:chOff x="234784" y="308641"/>
            <a:chExt cx="2187925" cy="1132589"/>
          </a:xfrm>
        </p:grpSpPr>
        <p:sp>
          <p:nvSpPr>
            <p:cNvPr id="7" name="Скругленный прямоугольник 6"/>
            <p:cNvSpPr/>
            <p:nvPr/>
          </p:nvSpPr>
          <p:spPr>
            <a:xfrm>
              <a:off x="234784" y="308641"/>
              <a:ext cx="2187925" cy="113258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Скругленный прямоугольник 4"/>
            <p:cNvSpPr/>
            <p:nvPr/>
          </p:nvSpPr>
          <p:spPr>
            <a:xfrm>
              <a:off x="290072" y="363929"/>
              <a:ext cx="2082434" cy="10220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ru-RU" sz="2800" b="1" kern="1200" dirty="0" smtClean="0"/>
                <a:t>Гражданская активность</a:t>
              </a:r>
            </a:p>
          </p:txBody>
        </p:sp>
      </p:grpSp>
      <p:sp>
        <p:nvSpPr>
          <p:cNvPr id="2" name="TextBox 1"/>
          <p:cNvSpPr txBox="1"/>
          <p:nvPr/>
        </p:nvSpPr>
        <p:spPr>
          <a:xfrm>
            <a:off x="334537" y="5671069"/>
            <a:ext cx="8610600" cy="1200329"/>
          </a:xfrm>
          <a:prstGeom prst="rect">
            <a:avLst/>
          </a:prstGeom>
          <a:noFill/>
        </p:spPr>
        <p:txBody>
          <a:bodyPr wrap="square" rtlCol="0">
            <a:spAutoFit/>
          </a:bodyPr>
          <a:lstStyle/>
          <a:p>
            <a:r>
              <a:rPr lang="ru-RU" b="1" dirty="0" smtClean="0">
                <a:solidFill>
                  <a:srgbClr val="FF0000"/>
                </a:solidFill>
              </a:rPr>
              <a:t>Особенность </a:t>
            </a:r>
            <a:r>
              <a:rPr lang="ru-RU" b="1" dirty="0">
                <a:solidFill>
                  <a:srgbClr val="FF0000"/>
                </a:solidFill>
              </a:rPr>
              <a:t>Краснодарского края в развитии направления «Гражданская активность» </a:t>
            </a:r>
            <a:r>
              <a:rPr lang="ru-RU" b="1" dirty="0" smtClean="0">
                <a:solidFill>
                  <a:srgbClr val="FF0000"/>
                </a:solidFill>
              </a:rPr>
              <a:t>- популяризация </a:t>
            </a:r>
            <a:r>
              <a:rPr lang="ru-RU" b="1" dirty="0">
                <a:solidFill>
                  <a:srgbClr val="FF0000"/>
                </a:solidFill>
              </a:rPr>
              <a:t>казачьего движения, проведение мероприятий, направленных на сохранение кубанских традиций.</a:t>
            </a:r>
          </a:p>
          <a:p>
            <a:endParaRPr lang="ru-RU" dirty="0"/>
          </a:p>
        </p:txBody>
      </p:sp>
    </p:spTree>
    <p:custDataLst>
      <p:tags r:id="rId1"/>
    </p:custDataLst>
    <p:extLst>
      <p:ext uri="{BB962C8B-B14F-4D97-AF65-F5344CB8AC3E}">
        <p14:creationId xmlns:p14="http://schemas.microsoft.com/office/powerpoint/2010/main" val="909230623"/>
      </p:ext>
    </p:extLst>
  </p:cSld>
  <p:clrMapOvr>
    <a:masterClrMapping/>
  </p:clrMapOvr>
  <mc:AlternateContent xmlns:mc="http://schemas.openxmlformats.org/markup-compatibility/2006" xmlns:p14="http://schemas.microsoft.com/office/powerpoint/2010/main">
    <mc:Choice Requires="p14">
      <p:transition spd="slow" p14:dur="5000">
        <p:checker/>
      </p:transition>
    </mc:Choice>
    <mc:Fallback xmlns="">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93322" y="3072609"/>
            <a:ext cx="5488257" cy="2970723"/>
          </a:xfrm>
          <a:prstGeom prst="rect">
            <a:avLst/>
          </a:prstGeom>
          <a:noFill/>
        </p:spPr>
        <p:txBody>
          <a:bodyPr wrap="square" rtlCol="0">
            <a:noAutofit/>
          </a:bodyPr>
          <a:lstStyle/>
          <a:p>
            <a:endParaRPr lang="ru-RU" dirty="0" smtClean="0"/>
          </a:p>
          <a:p>
            <a:r>
              <a:rPr lang="ru-RU" sz="2000" b="1" dirty="0" smtClean="0"/>
              <a:t>Цель</a:t>
            </a:r>
            <a:r>
              <a:rPr lang="ru-RU" sz="2000" dirty="0" smtClean="0"/>
              <a:t> </a:t>
            </a:r>
            <a:r>
              <a:rPr lang="ru-RU" sz="2000" dirty="0"/>
              <a:t>– воспитать будущих граждан как коммуникативных, творческих, свободно мыслящих личностей, обладающих аналитическим мышлением, владеющих современными </a:t>
            </a:r>
            <a:r>
              <a:rPr lang="ru-RU" sz="2000" dirty="0" err="1"/>
              <a:t>медиакомпетенциями</a:t>
            </a:r>
            <a:r>
              <a:rPr lang="ru-RU" sz="2000" dirty="0"/>
              <a:t> и имеющих высокий уровень </a:t>
            </a:r>
            <a:r>
              <a:rPr lang="ru-RU" sz="2000" dirty="0" err="1"/>
              <a:t>медиакультуры</a:t>
            </a:r>
            <a:r>
              <a:rPr lang="ru-RU" sz="2000" dirty="0"/>
              <a:t>. </a:t>
            </a:r>
          </a:p>
        </p:txBody>
      </p:sp>
      <p:sp>
        <p:nvSpPr>
          <p:cNvPr id="12" name="Rounded Rectangle 4"/>
          <p:cNvSpPr/>
          <p:nvPr/>
        </p:nvSpPr>
        <p:spPr>
          <a:xfrm>
            <a:off x="2769198" y="3878871"/>
            <a:ext cx="4215205" cy="26816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p>
        </p:txBody>
      </p:sp>
      <p:pic>
        <p:nvPicPr>
          <p:cNvPr id="6" name="Picture 5" descr="информационно-медийное пиктограмма.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6200" y="1219026"/>
            <a:ext cx="3662748" cy="3654384"/>
          </a:xfrm>
          <a:prstGeom prst="rect">
            <a:avLst/>
          </a:prstGeom>
        </p:spPr>
      </p:pic>
      <p:grpSp>
        <p:nvGrpSpPr>
          <p:cNvPr id="5" name="Группа 4"/>
          <p:cNvGrpSpPr/>
          <p:nvPr/>
        </p:nvGrpSpPr>
        <p:grpSpPr>
          <a:xfrm>
            <a:off x="3293322" y="1673835"/>
            <a:ext cx="5150005" cy="1363014"/>
            <a:chOff x="234784" y="308641"/>
            <a:chExt cx="2187925" cy="1132589"/>
          </a:xfrm>
        </p:grpSpPr>
        <p:sp>
          <p:nvSpPr>
            <p:cNvPr id="7" name="Скругленный прямоугольник 6"/>
            <p:cNvSpPr/>
            <p:nvPr/>
          </p:nvSpPr>
          <p:spPr>
            <a:xfrm>
              <a:off x="234784" y="308641"/>
              <a:ext cx="2187925" cy="113258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Скругленный прямоугольник 4"/>
            <p:cNvSpPr/>
            <p:nvPr/>
          </p:nvSpPr>
          <p:spPr>
            <a:xfrm>
              <a:off x="290072" y="363929"/>
              <a:ext cx="2082434" cy="10220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ru-RU" sz="2800" b="1" kern="1200" dirty="0" smtClean="0"/>
                <a:t>Информационно-</a:t>
              </a:r>
              <a:r>
                <a:rPr lang="ru-RU" sz="2800" b="1" kern="1200" dirty="0" err="1" smtClean="0"/>
                <a:t>медийное</a:t>
              </a:r>
              <a:endParaRPr lang="ru-RU" sz="2800" b="1" kern="1200" dirty="0" smtClean="0"/>
            </a:p>
          </p:txBody>
        </p:sp>
      </p:grpSp>
    </p:spTree>
    <p:custDataLst>
      <p:tags r:id="rId1"/>
    </p:custDataLst>
    <p:extLst>
      <p:ext uri="{BB962C8B-B14F-4D97-AF65-F5344CB8AC3E}">
        <p14:creationId xmlns:p14="http://schemas.microsoft.com/office/powerpoint/2010/main" val="2652788367"/>
      </p:ext>
    </p:extLst>
  </p:cSld>
  <p:clrMapOvr>
    <a:masterClrMapping/>
  </p:clrMapOvr>
  <mc:AlternateContent xmlns:mc="http://schemas.openxmlformats.org/markup-compatibility/2006" xmlns:p14="http://schemas.microsoft.com/office/powerpoint/2010/main">
    <mc:Choice Requires="p14">
      <p:transition spd="slow" p14:dur="5000">
        <p:checker/>
      </p:transition>
    </mc:Choice>
    <mc:Fallback xmlns="">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316659" y="3048000"/>
            <a:ext cx="4293941" cy="1828800"/>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20000"/>
              </a:lnSpc>
            </a:pPr>
            <a:r>
              <a:rPr lang="ru-RU" sz="4000" dirty="0" smtClean="0">
                <a:solidFill>
                  <a:srgbClr val="FF0000"/>
                </a:solidFill>
                <a:effectLst>
                  <a:outerShdw blurRad="38100" dist="38100" dir="2700000" algn="tl">
                    <a:srgbClr val="000000">
                      <a:alpha val="43137"/>
                    </a:srgbClr>
                  </a:outerShdw>
                </a:effectLst>
                <a:latin typeface="Charcoal CY"/>
                <a:cs typeface="Charcoal CY"/>
              </a:rPr>
              <a:t>СПАСИБО </a:t>
            </a:r>
            <a:br>
              <a:rPr lang="ru-RU" sz="4000" dirty="0" smtClean="0">
                <a:solidFill>
                  <a:srgbClr val="FF0000"/>
                </a:solidFill>
                <a:effectLst>
                  <a:outerShdw blurRad="38100" dist="38100" dir="2700000" algn="tl">
                    <a:srgbClr val="000000">
                      <a:alpha val="43137"/>
                    </a:srgbClr>
                  </a:outerShdw>
                </a:effectLst>
                <a:latin typeface="Charcoal CY"/>
                <a:cs typeface="Charcoal CY"/>
              </a:rPr>
            </a:br>
            <a:r>
              <a:rPr lang="ru-RU" sz="4000" dirty="0" smtClean="0">
                <a:solidFill>
                  <a:srgbClr val="FF0000"/>
                </a:solidFill>
                <a:effectLst>
                  <a:outerShdw blurRad="38100" dist="38100" dir="2700000" algn="tl">
                    <a:srgbClr val="000000">
                      <a:alpha val="43137"/>
                    </a:srgbClr>
                  </a:outerShdw>
                </a:effectLst>
                <a:latin typeface="Charcoal CY"/>
                <a:cs typeface="Charcoal CY"/>
              </a:rPr>
              <a:t>ЗА ВНИМАНИЕ!</a:t>
            </a:r>
            <a:endParaRPr lang="en-US" sz="4000" b="1" dirty="0">
              <a:ln w="11430"/>
              <a:solidFill>
                <a:srgbClr val="FF0000"/>
              </a:solidFill>
              <a:effectLst>
                <a:outerShdw blurRad="50800" dist="39000" dir="5460000" algn="tl">
                  <a:srgbClr val="000000">
                    <a:alpha val="38000"/>
                  </a:srgbClr>
                </a:outerShdw>
              </a:effectLst>
              <a:latin typeface="Charcoal CY"/>
              <a:cs typeface="Charcoal CY"/>
            </a:endParaRPr>
          </a:p>
        </p:txBody>
      </p:sp>
      <p:pic>
        <p:nvPicPr>
          <p:cNvPr id="4" name="Picture 3" descr="лого РДШ.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447800"/>
            <a:ext cx="2772872" cy="3429000"/>
          </a:xfrm>
          <a:prstGeom prst="rect">
            <a:avLst/>
          </a:prstGeom>
        </p:spPr>
      </p:pic>
    </p:spTree>
    <p:extLst>
      <p:ext uri="{BB962C8B-B14F-4D97-AF65-F5344CB8AC3E}">
        <p14:creationId xmlns:p14="http://schemas.microsoft.com/office/powerpoint/2010/main" val="7210068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
</p:tagLst>
</file>

<file path=ppt/tags/tag2.xml><?xml version="1.0" encoding="utf-8"?>
<p:tagLst xmlns:a="http://schemas.openxmlformats.org/drawingml/2006/main" xmlns:r="http://schemas.openxmlformats.org/officeDocument/2006/relationships" xmlns:p="http://schemas.openxmlformats.org/presentationml/2006/main">
  <p:tag name="TIMING" val="|1.6"/>
</p:tagLst>
</file>

<file path=ppt/tags/tag3.xml><?xml version="1.0" encoding="utf-8"?>
<p:tagLst xmlns:a="http://schemas.openxmlformats.org/drawingml/2006/main" xmlns:r="http://schemas.openxmlformats.org/officeDocument/2006/relationships" xmlns:p="http://schemas.openxmlformats.org/presentationml/2006/main">
  <p:tag name="TIMING" val="|1.6"/>
</p:tagLst>
</file>

<file path=ppt/tags/tag4.xml><?xml version="1.0" encoding="utf-8"?>
<p:tagLst xmlns:a="http://schemas.openxmlformats.org/drawingml/2006/main" xmlns:r="http://schemas.openxmlformats.org/officeDocument/2006/relationships" xmlns:p="http://schemas.openxmlformats.org/presentationml/2006/main">
  <p:tag name="TIMING" val="|1.6"/>
</p:tagLst>
</file>

<file path=ppt/tags/tag5.xml><?xml version="1.0" encoding="utf-8"?>
<p:tagLst xmlns:a="http://schemas.openxmlformats.org/drawingml/2006/main" xmlns:r="http://schemas.openxmlformats.org/officeDocument/2006/relationships" xmlns:p="http://schemas.openxmlformats.org/presentationml/2006/main">
  <p:tag name="TIMING" val="|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0</TotalTime>
  <Words>328</Words>
  <Application>Microsoft Office PowerPoint</Application>
  <PresentationFormat>Экран (4:3)</PresentationFormat>
  <Paragraphs>47</Paragraphs>
  <Slides>7</Slides>
  <Notes>7</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Waveform</vt:lpstr>
      <vt:lpstr>Методическое обеспечение деятельности общественной организации «Российское движение школьников» </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2010-05-03T20:57:59Z</dcterms:created>
  <dcterms:modified xsi:type="dcterms:W3CDTF">2016-08-18T06:46:14Z</dcterms:modified>
</cp:coreProperties>
</file>